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256" r:id="rId5"/>
    <p:sldId id="347" r:id="rId6"/>
    <p:sldId id="1190" r:id="rId7"/>
    <p:sldId id="2051" r:id="rId8"/>
    <p:sldId id="2052" r:id="rId9"/>
    <p:sldId id="328" r:id="rId10"/>
    <p:sldId id="348" r:id="rId11"/>
    <p:sldId id="319" r:id="rId12"/>
    <p:sldId id="286" r:id="rId13"/>
    <p:sldId id="343" r:id="rId14"/>
    <p:sldId id="344" r:id="rId15"/>
    <p:sldId id="345" r:id="rId16"/>
    <p:sldId id="346" r:id="rId17"/>
    <p:sldId id="289" r:id="rId18"/>
    <p:sldId id="2053" r:id="rId19"/>
    <p:sldId id="2054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C95750-E4C5-4B11-9211-F3621F1CEBF4}" v="4" dt="2024-07-16T15:38:14.3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56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376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nda van den Brink" userId="2f859a7f-80bc-4754-98a7-9b3662e81b8f" providerId="ADAL" clId="{6D3BE56F-CC1C-4530-8DD7-5B25CDAA3251}"/>
    <pc:docChg chg="undo redo custSel addSld delSld modSld">
      <pc:chgData name="Linda van den Brink" userId="2f859a7f-80bc-4754-98a7-9b3662e81b8f" providerId="ADAL" clId="{6D3BE56F-CC1C-4530-8DD7-5B25CDAA3251}" dt="2023-12-13T08:14:22.299" v="648" actId="1037"/>
      <pc:docMkLst>
        <pc:docMk/>
      </pc:docMkLst>
      <pc:sldChg chg="addSp delSp modSp mod">
        <pc:chgData name="Linda van den Brink" userId="2f859a7f-80bc-4754-98a7-9b3662e81b8f" providerId="ADAL" clId="{6D3BE56F-CC1C-4530-8DD7-5B25CDAA3251}" dt="2023-12-13T08:14:22.299" v="648" actId="1037"/>
        <pc:sldMkLst>
          <pc:docMk/>
          <pc:sldMk cId="1730279639" sldId="256"/>
        </pc:sldMkLst>
        <pc:picChg chg="add mod">
          <ac:chgData name="Linda van den Brink" userId="2f859a7f-80bc-4754-98a7-9b3662e81b8f" providerId="ADAL" clId="{6D3BE56F-CC1C-4530-8DD7-5B25CDAA3251}" dt="2023-12-13T08:14:22.299" v="648" actId="1037"/>
          <ac:picMkLst>
            <pc:docMk/>
            <pc:sldMk cId="1730279639" sldId="256"/>
            <ac:picMk id="6" creationId="{A47EE3B2-E428-141F-49EC-98F594C5A2C6}"/>
          </ac:picMkLst>
        </pc:picChg>
        <pc:picChg chg="del mod">
          <ac:chgData name="Linda van den Brink" userId="2f859a7f-80bc-4754-98a7-9b3662e81b8f" providerId="ADAL" clId="{6D3BE56F-CC1C-4530-8DD7-5B25CDAA3251}" dt="2023-12-13T08:14:16.822" v="584" actId="478"/>
          <ac:picMkLst>
            <pc:docMk/>
            <pc:sldMk cId="1730279639" sldId="256"/>
            <ac:picMk id="7" creationId="{813AF30B-1175-2DC9-3808-5947C9F3F516}"/>
          </ac:picMkLst>
        </pc:picChg>
      </pc:sldChg>
      <pc:sldChg chg="delSp modSp mod">
        <pc:chgData name="Linda van den Brink" userId="2f859a7f-80bc-4754-98a7-9b3662e81b8f" providerId="ADAL" clId="{6D3BE56F-CC1C-4530-8DD7-5B25CDAA3251}" dt="2023-12-12T13:44:19.620" v="580" actId="1076"/>
        <pc:sldMkLst>
          <pc:docMk/>
          <pc:sldMk cId="954531295" sldId="286"/>
        </pc:sldMkLst>
        <pc:spChg chg="mod">
          <ac:chgData name="Linda van den Brink" userId="2f859a7f-80bc-4754-98a7-9b3662e81b8f" providerId="ADAL" clId="{6D3BE56F-CC1C-4530-8DD7-5B25CDAA3251}" dt="2023-12-12T13:43:30.550" v="571" actId="1076"/>
          <ac:spMkLst>
            <pc:docMk/>
            <pc:sldMk cId="954531295" sldId="286"/>
            <ac:spMk id="17" creationId="{29E80FBB-E1B6-7E01-38CD-DD4FF507B0E2}"/>
          </ac:spMkLst>
        </pc:spChg>
        <pc:spChg chg="del">
          <ac:chgData name="Linda van den Brink" userId="2f859a7f-80bc-4754-98a7-9b3662e81b8f" providerId="ADAL" clId="{6D3BE56F-CC1C-4530-8DD7-5B25CDAA3251}" dt="2023-12-12T13:43:09.481" v="566" actId="478"/>
          <ac:spMkLst>
            <pc:docMk/>
            <pc:sldMk cId="954531295" sldId="286"/>
            <ac:spMk id="39" creationId="{D10B98D4-EB06-99A7-FC4D-2A25B78D7F89}"/>
          </ac:spMkLst>
        </pc:spChg>
        <pc:picChg chg="mod">
          <ac:chgData name="Linda van den Brink" userId="2f859a7f-80bc-4754-98a7-9b3662e81b8f" providerId="ADAL" clId="{6D3BE56F-CC1C-4530-8DD7-5B25CDAA3251}" dt="2023-12-12T13:44:19.620" v="580" actId="1076"/>
          <ac:picMkLst>
            <pc:docMk/>
            <pc:sldMk cId="954531295" sldId="286"/>
            <ac:picMk id="8" creationId="{8E65FCB9-236D-1A39-8F67-B2C7F13D37D1}"/>
          </ac:picMkLst>
        </pc:picChg>
        <pc:picChg chg="mod">
          <ac:chgData name="Linda van den Brink" userId="2f859a7f-80bc-4754-98a7-9b3662e81b8f" providerId="ADAL" clId="{6D3BE56F-CC1C-4530-8DD7-5B25CDAA3251}" dt="2023-12-12T13:44:08.653" v="576" actId="1076"/>
          <ac:picMkLst>
            <pc:docMk/>
            <pc:sldMk cId="954531295" sldId="286"/>
            <ac:picMk id="10" creationId="{6EB80989-534C-AE8C-EA0D-D684AA417332}"/>
          </ac:picMkLst>
        </pc:picChg>
        <pc:picChg chg="mod">
          <ac:chgData name="Linda van den Brink" userId="2f859a7f-80bc-4754-98a7-9b3662e81b8f" providerId="ADAL" clId="{6D3BE56F-CC1C-4530-8DD7-5B25CDAA3251}" dt="2023-12-12T13:43:23.262" v="569" actId="1076"/>
          <ac:picMkLst>
            <pc:docMk/>
            <pc:sldMk cId="954531295" sldId="286"/>
            <ac:picMk id="12" creationId="{655EC359-E556-E2BA-0868-F6730DFCD204}"/>
          </ac:picMkLst>
        </pc:picChg>
        <pc:picChg chg="mod">
          <ac:chgData name="Linda van den Brink" userId="2f859a7f-80bc-4754-98a7-9b3662e81b8f" providerId="ADAL" clId="{6D3BE56F-CC1C-4530-8DD7-5B25CDAA3251}" dt="2023-12-12T13:44:08.653" v="576" actId="1076"/>
          <ac:picMkLst>
            <pc:docMk/>
            <pc:sldMk cId="954531295" sldId="286"/>
            <ac:picMk id="14" creationId="{3E25BB99-89F6-6CC4-85C7-D14399BBDE8D}"/>
          </ac:picMkLst>
        </pc:picChg>
        <pc:picChg chg="mod">
          <ac:chgData name="Linda van den Brink" userId="2f859a7f-80bc-4754-98a7-9b3662e81b8f" providerId="ADAL" clId="{6D3BE56F-CC1C-4530-8DD7-5B25CDAA3251}" dt="2023-12-12T13:44:13.116" v="578" actId="1076"/>
          <ac:picMkLst>
            <pc:docMk/>
            <pc:sldMk cId="954531295" sldId="286"/>
            <ac:picMk id="16" creationId="{F3709341-1114-30AD-6260-825DEBC7C7D9}"/>
          </ac:picMkLst>
        </pc:picChg>
      </pc:sldChg>
      <pc:sldChg chg="addSp delSp modSp add mod">
        <pc:chgData name="Linda van den Brink" userId="2f859a7f-80bc-4754-98a7-9b3662e81b8f" providerId="ADAL" clId="{6D3BE56F-CC1C-4530-8DD7-5B25CDAA3251}" dt="2023-12-12T13:42:30.436" v="560" actId="1076"/>
        <pc:sldMkLst>
          <pc:docMk/>
          <pc:sldMk cId="197954118" sldId="343"/>
        </pc:sldMkLst>
        <pc:spChg chg="mod">
          <ac:chgData name="Linda van den Brink" userId="2f859a7f-80bc-4754-98a7-9b3662e81b8f" providerId="ADAL" clId="{6D3BE56F-CC1C-4530-8DD7-5B25CDAA3251}" dt="2023-12-12T13:37:24.831" v="32" actId="20577"/>
          <ac:spMkLst>
            <pc:docMk/>
            <pc:sldMk cId="197954118" sldId="343"/>
            <ac:spMk id="4" creationId="{74F53BAE-1628-214B-BF3E-83F4F5252D0F}"/>
          </ac:spMkLst>
        </pc:spChg>
        <pc:spChg chg="mod">
          <ac:chgData name="Linda van den Brink" userId="2f859a7f-80bc-4754-98a7-9b3662e81b8f" providerId="ADAL" clId="{6D3BE56F-CC1C-4530-8DD7-5B25CDAA3251}" dt="2023-12-12T13:42:06.454" v="444" actId="1076"/>
          <ac:spMkLst>
            <pc:docMk/>
            <pc:sldMk cId="197954118" sldId="343"/>
            <ac:spMk id="5" creationId="{FC1A04B3-DBB8-004D-B853-3DE16A357026}"/>
          </ac:spMkLst>
        </pc:spChg>
        <pc:spChg chg="add del mod">
          <ac:chgData name="Linda van den Brink" userId="2f859a7f-80bc-4754-98a7-9b3662e81b8f" providerId="ADAL" clId="{6D3BE56F-CC1C-4530-8DD7-5B25CDAA3251}" dt="2023-12-12T13:40:40.879" v="379"/>
          <ac:spMkLst>
            <pc:docMk/>
            <pc:sldMk cId="197954118" sldId="343"/>
            <ac:spMk id="15" creationId="{8B0492EB-026A-3FAB-0F9E-FA768FE17A14}"/>
          </ac:spMkLst>
        </pc:spChg>
        <pc:spChg chg="add mod">
          <ac:chgData name="Linda van den Brink" userId="2f859a7f-80bc-4754-98a7-9b3662e81b8f" providerId="ADAL" clId="{6D3BE56F-CC1C-4530-8DD7-5B25CDAA3251}" dt="2023-12-12T13:42:18.968" v="508" actId="1076"/>
          <ac:spMkLst>
            <pc:docMk/>
            <pc:sldMk cId="197954118" sldId="343"/>
            <ac:spMk id="17" creationId="{309CA6A6-0C27-912D-E9DD-F8C2937AF1EF}"/>
          </ac:spMkLst>
        </pc:spChg>
        <pc:spChg chg="mod">
          <ac:chgData name="Linda van den Brink" userId="2f859a7f-80bc-4754-98a7-9b3662e81b8f" providerId="ADAL" clId="{6D3BE56F-CC1C-4530-8DD7-5B25CDAA3251}" dt="2023-12-12T13:38:11.981" v="109" actId="14100"/>
          <ac:spMkLst>
            <pc:docMk/>
            <pc:sldMk cId="197954118" sldId="343"/>
            <ac:spMk id="27" creationId="{64A6BC10-276F-A845-94D8-FFBF7B0623B6}"/>
          </ac:spMkLst>
        </pc:spChg>
        <pc:spChg chg="mod">
          <ac:chgData name="Linda van den Brink" userId="2f859a7f-80bc-4754-98a7-9b3662e81b8f" providerId="ADAL" clId="{6D3BE56F-CC1C-4530-8DD7-5B25CDAA3251}" dt="2023-12-12T13:38:43.334" v="192" actId="404"/>
          <ac:spMkLst>
            <pc:docMk/>
            <pc:sldMk cId="197954118" sldId="343"/>
            <ac:spMk id="28" creationId="{B47A42BC-10A1-904D-B084-38DEBDF3A3C7}"/>
          </ac:spMkLst>
        </pc:spChg>
        <pc:spChg chg="mod">
          <ac:chgData name="Linda van den Brink" userId="2f859a7f-80bc-4754-98a7-9b3662e81b8f" providerId="ADAL" clId="{6D3BE56F-CC1C-4530-8DD7-5B25CDAA3251}" dt="2023-12-12T13:39:10.394" v="251" actId="404"/>
          <ac:spMkLst>
            <pc:docMk/>
            <pc:sldMk cId="197954118" sldId="343"/>
            <ac:spMk id="29" creationId="{5280AB07-1FE0-3348-9689-4C8AFF8F93FD}"/>
          </ac:spMkLst>
        </pc:spChg>
        <pc:spChg chg="mod">
          <ac:chgData name="Linda van den Brink" userId="2f859a7f-80bc-4754-98a7-9b3662e81b8f" providerId="ADAL" clId="{6D3BE56F-CC1C-4530-8DD7-5B25CDAA3251}" dt="2023-12-12T13:39:35.840" v="310" actId="404"/>
          <ac:spMkLst>
            <pc:docMk/>
            <pc:sldMk cId="197954118" sldId="343"/>
            <ac:spMk id="30" creationId="{720720C5-8F11-754B-889C-F9DB829A0C24}"/>
          </ac:spMkLst>
        </pc:spChg>
        <pc:grpChg chg="mod">
          <ac:chgData name="Linda van den Brink" userId="2f859a7f-80bc-4754-98a7-9b3662e81b8f" providerId="ADAL" clId="{6D3BE56F-CC1C-4530-8DD7-5B25CDAA3251}" dt="2023-12-12T13:39:39.563" v="311" actId="14100"/>
          <ac:grpSpMkLst>
            <pc:docMk/>
            <pc:sldMk cId="197954118" sldId="343"/>
            <ac:grpSpMk id="2" creationId="{A34C7E22-88DF-4046-9CAF-9BE99D0935CB}"/>
          </ac:grpSpMkLst>
        </pc:grpChg>
        <pc:grpChg chg="mod">
          <ac:chgData name="Linda van den Brink" userId="2f859a7f-80bc-4754-98a7-9b3662e81b8f" providerId="ADAL" clId="{6D3BE56F-CC1C-4530-8DD7-5B25CDAA3251}" dt="2023-12-12T13:42:15.902" v="506" actId="1076"/>
          <ac:grpSpMkLst>
            <pc:docMk/>
            <pc:sldMk cId="197954118" sldId="343"/>
            <ac:grpSpMk id="35" creationId="{24914079-C515-5040-826E-4EA6CA469410}"/>
          </ac:grpSpMkLst>
        </pc:grpChg>
        <pc:grpChg chg="mod">
          <ac:chgData name="Linda van den Brink" userId="2f859a7f-80bc-4754-98a7-9b3662e81b8f" providerId="ADAL" clId="{6D3BE56F-CC1C-4530-8DD7-5B25CDAA3251}" dt="2023-12-12T13:39:43.421" v="312" actId="1076"/>
          <ac:grpSpMkLst>
            <pc:docMk/>
            <pc:sldMk cId="197954118" sldId="343"/>
            <ac:grpSpMk id="53" creationId="{DF25A6C8-186D-CB45-9B12-1DD05CEF4512}"/>
          </ac:grpSpMkLst>
        </pc:grpChg>
        <pc:grpChg chg="mod">
          <ac:chgData name="Linda van den Brink" userId="2f859a7f-80bc-4754-98a7-9b3662e81b8f" providerId="ADAL" clId="{6D3BE56F-CC1C-4530-8DD7-5B25CDAA3251}" dt="2023-12-12T13:40:38.966" v="376" actId="1076"/>
          <ac:grpSpMkLst>
            <pc:docMk/>
            <pc:sldMk cId="197954118" sldId="343"/>
            <ac:grpSpMk id="56" creationId="{4B529102-A67D-8A4B-A3C0-0BF867F79BB7}"/>
          </ac:grpSpMkLst>
        </pc:grpChg>
        <pc:picChg chg="add mod">
          <ac:chgData name="Linda van den Brink" userId="2f859a7f-80bc-4754-98a7-9b3662e81b8f" providerId="ADAL" clId="{6D3BE56F-CC1C-4530-8DD7-5B25CDAA3251}" dt="2023-12-12T13:42:30.436" v="560" actId="1076"/>
          <ac:picMkLst>
            <pc:docMk/>
            <pc:sldMk cId="197954118" sldId="343"/>
            <ac:picMk id="26" creationId="{C08A0D8E-434E-38F5-6E0F-90D08ABF4CFF}"/>
          </ac:picMkLst>
        </pc:picChg>
      </pc:sldChg>
      <pc:sldChg chg="add del">
        <pc:chgData name="Linda van den Brink" userId="2f859a7f-80bc-4754-98a7-9b3662e81b8f" providerId="ADAL" clId="{6D3BE56F-CC1C-4530-8DD7-5B25CDAA3251}" dt="2023-12-12T13:40:26.806" v="314"/>
        <pc:sldMkLst>
          <pc:docMk/>
          <pc:sldMk cId="599375487" sldId="344"/>
        </pc:sldMkLst>
      </pc:sldChg>
    </pc:docChg>
  </pc:docChgLst>
  <pc:docChgLst>
    <pc:chgData name="Pieter Bresters" userId="d30d9955-e363-46ba-b2a0-06bc24d6299f" providerId="ADAL" clId="{A960242E-138E-4DF2-A492-9073A409A254}"/>
    <pc:docChg chg="modSld">
      <pc:chgData name="Pieter Bresters" userId="d30d9955-e363-46ba-b2a0-06bc24d6299f" providerId="ADAL" clId="{A960242E-138E-4DF2-A492-9073A409A254}" dt="2024-05-27T08:16:07.965" v="8" actId="1076"/>
      <pc:docMkLst>
        <pc:docMk/>
      </pc:docMkLst>
      <pc:sldChg chg="modSp mod">
        <pc:chgData name="Pieter Bresters" userId="d30d9955-e363-46ba-b2a0-06bc24d6299f" providerId="ADAL" clId="{A960242E-138E-4DF2-A492-9073A409A254}" dt="2024-05-27T08:16:07.965" v="8" actId="1076"/>
        <pc:sldMkLst>
          <pc:docMk/>
          <pc:sldMk cId="1907346982" sldId="261"/>
        </pc:sldMkLst>
        <pc:spChg chg="mod">
          <ac:chgData name="Pieter Bresters" userId="d30d9955-e363-46ba-b2a0-06bc24d6299f" providerId="ADAL" clId="{A960242E-138E-4DF2-A492-9073A409A254}" dt="2024-05-27T08:16:07.965" v="8" actId="1076"/>
          <ac:spMkLst>
            <pc:docMk/>
            <pc:sldMk cId="1907346982" sldId="261"/>
            <ac:spMk id="10" creationId="{54A38066-EE59-139C-5A9A-EB7D25BD2E7D}"/>
          </ac:spMkLst>
        </pc:spChg>
      </pc:sldChg>
    </pc:docChg>
  </pc:docChgLst>
  <pc:docChgLst>
    <pc:chgData name="Linda van den Brink" userId="2f859a7f-80bc-4754-98a7-9b3662e81b8f" providerId="ADAL" clId="{B4BACE98-D7F5-450A-BE29-1F4A41EE8DB7}"/>
    <pc:docChg chg="undo redo custSel addSld modSld">
      <pc:chgData name="Linda van den Brink" userId="2f859a7f-80bc-4754-98a7-9b3662e81b8f" providerId="ADAL" clId="{B4BACE98-D7F5-450A-BE29-1F4A41EE8DB7}" dt="2024-04-08T12:12:53.212" v="827" actId="20577"/>
      <pc:docMkLst>
        <pc:docMk/>
      </pc:docMkLst>
      <pc:sldChg chg="modSp mod">
        <pc:chgData name="Linda van den Brink" userId="2f859a7f-80bc-4754-98a7-9b3662e81b8f" providerId="ADAL" clId="{B4BACE98-D7F5-450A-BE29-1F4A41EE8DB7}" dt="2024-04-08T12:02:28.356" v="371" actId="20577"/>
        <pc:sldMkLst>
          <pc:docMk/>
          <pc:sldMk cId="1907346982" sldId="261"/>
        </pc:sldMkLst>
        <pc:spChg chg="mod">
          <ac:chgData name="Linda van den Brink" userId="2f859a7f-80bc-4754-98a7-9b3662e81b8f" providerId="ADAL" clId="{B4BACE98-D7F5-450A-BE29-1F4A41EE8DB7}" dt="2024-04-08T12:01:57.071" v="359" actId="404"/>
          <ac:spMkLst>
            <pc:docMk/>
            <pc:sldMk cId="1907346982" sldId="261"/>
            <ac:spMk id="2" creationId="{412E1000-CBA6-2C07-2AC2-317CECE2CDCC}"/>
          </ac:spMkLst>
        </pc:spChg>
        <pc:spChg chg="mod">
          <ac:chgData name="Linda van den Brink" userId="2f859a7f-80bc-4754-98a7-9b3662e81b8f" providerId="ADAL" clId="{B4BACE98-D7F5-450A-BE29-1F4A41EE8DB7}" dt="2024-04-08T12:02:28.356" v="371" actId="20577"/>
          <ac:spMkLst>
            <pc:docMk/>
            <pc:sldMk cId="1907346982" sldId="261"/>
            <ac:spMk id="3" creationId="{A5EACA82-1B02-6777-DAAE-B12330BD8B8E}"/>
          </ac:spMkLst>
        </pc:spChg>
      </pc:sldChg>
      <pc:sldChg chg="modSp mod">
        <pc:chgData name="Linda van den Brink" userId="2f859a7f-80bc-4754-98a7-9b3662e81b8f" providerId="ADAL" clId="{B4BACE98-D7F5-450A-BE29-1F4A41EE8DB7}" dt="2024-04-08T11:55:56.546" v="326" actId="27636"/>
        <pc:sldMkLst>
          <pc:docMk/>
          <pc:sldMk cId="1565547396" sldId="288"/>
        </pc:sldMkLst>
        <pc:spChg chg="mod">
          <ac:chgData name="Linda van den Brink" userId="2f859a7f-80bc-4754-98a7-9b3662e81b8f" providerId="ADAL" clId="{B4BACE98-D7F5-450A-BE29-1F4A41EE8DB7}" dt="2024-04-08T11:55:56.546" v="326" actId="27636"/>
          <ac:spMkLst>
            <pc:docMk/>
            <pc:sldMk cId="1565547396" sldId="288"/>
            <ac:spMk id="3" creationId="{5A93E8A5-DF38-39B5-4A56-EC8C610D57CF}"/>
          </ac:spMkLst>
        </pc:spChg>
      </pc:sldChg>
      <pc:sldChg chg="addSp delSp modSp mod">
        <pc:chgData name="Linda van den Brink" userId="2f859a7f-80bc-4754-98a7-9b3662e81b8f" providerId="ADAL" clId="{B4BACE98-D7F5-450A-BE29-1F4A41EE8DB7}" dt="2024-04-08T12:06:31.826" v="438" actId="1076"/>
        <pc:sldMkLst>
          <pc:docMk/>
          <pc:sldMk cId="197954118" sldId="343"/>
        </pc:sldMkLst>
        <pc:spChg chg="mod">
          <ac:chgData name="Linda van den Brink" userId="2f859a7f-80bc-4754-98a7-9b3662e81b8f" providerId="ADAL" clId="{B4BACE98-D7F5-450A-BE29-1F4A41EE8DB7}" dt="2024-04-08T12:03:50.711" v="372" actId="14100"/>
          <ac:spMkLst>
            <pc:docMk/>
            <pc:sldMk cId="197954118" sldId="343"/>
            <ac:spMk id="5" creationId="{FC1A04B3-DBB8-004D-B853-3DE16A357026}"/>
          </ac:spMkLst>
        </pc:spChg>
        <pc:spChg chg="mod">
          <ac:chgData name="Linda van den Brink" userId="2f859a7f-80bc-4754-98a7-9b3662e81b8f" providerId="ADAL" clId="{B4BACE98-D7F5-450A-BE29-1F4A41EE8DB7}" dt="2024-04-08T12:03:54.988" v="373" actId="1076"/>
          <ac:spMkLst>
            <pc:docMk/>
            <pc:sldMk cId="197954118" sldId="343"/>
            <ac:spMk id="6" creationId="{06F27793-A81E-D242-BEBA-A982BFF39E56}"/>
          </ac:spMkLst>
        </pc:spChg>
        <pc:spChg chg="mod">
          <ac:chgData name="Linda van den Brink" userId="2f859a7f-80bc-4754-98a7-9b3662e81b8f" providerId="ADAL" clId="{B4BACE98-D7F5-450A-BE29-1F4A41EE8DB7}" dt="2024-04-08T12:04:17.771" v="377" actId="1076"/>
          <ac:spMkLst>
            <pc:docMk/>
            <pc:sldMk cId="197954118" sldId="343"/>
            <ac:spMk id="17" creationId="{309CA6A6-0C27-912D-E9DD-F8C2937AF1EF}"/>
          </ac:spMkLst>
        </pc:spChg>
        <pc:spChg chg="mod topLvl">
          <ac:chgData name="Linda van den Brink" userId="2f859a7f-80bc-4754-98a7-9b3662e81b8f" providerId="ADAL" clId="{B4BACE98-D7F5-450A-BE29-1F4A41EE8DB7}" dt="2024-04-08T12:05:09.168" v="389" actId="164"/>
          <ac:spMkLst>
            <pc:docMk/>
            <pc:sldMk cId="197954118" sldId="343"/>
            <ac:spMk id="29" creationId="{5280AB07-1FE0-3348-9689-4C8AFF8F93FD}"/>
          </ac:spMkLst>
        </pc:spChg>
        <pc:spChg chg="add mod">
          <ac:chgData name="Linda van den Brink" userId="2f859a7f-80bc-4754-98a7-9b3662e81b8f" providerId="ADAL" clId="{B4BACE98-D7F5-450A-BE29-1F4A41EE8DB7}" dt="2024-04-08T12:06:26.447" v="436" actId="1076"/>
          <ac:spMkLst>
            <pc:docMk/>
            <pc:sldMk cId="197954118" sldId="343"/>
            <ac:spMk id="31" creationId="{60C6D47B-E790-D923-2E95-43632C7AFDF1}"/>
          </ac:spMkLst>
        </pc:spChg>
        <pc:spChg chg="mod">
          <ac:chgData name="Linda van den Brink" userId="2f859a7f-80bc-4754-98a7-9b3662e81b8f" providerId="ADAL" clId="{B4BACE98-D7F5-450A-BE29-1F4A41EE8DB7}" dt="2024-04-08T12:05:27.920" v="432" actId="20577"/>
          <ac:spMkLst>
            <pc:docMk/>
            <pc:sldMk cId="197954118" sldId="343"/>
            <ac:spMk id="43" creationId="{536C2EFC-29A7-74DE-1F66-92DA8030D654}"/>
          </ac:spMkLst>
        </pc:spChg>
        <pc:grpChg chg="mod">
          <ac:chgData name="Linda van den Brink" userId="2f859a7f-80bc-4754-98a7-9b3662e81b8f" providerId="ADAL" clId="{B4BACE98-D7F5-450A-BE29-1F4A41EE8DB7}" dt="2024-04-08T12:06:23.098" v="435" actId="1076"/>
          <ac:grpSpMkLst>
            <pc:docMk/>
            <pc:sldMk cId="197954118" sldId="343"/>
            <ac:grpSpMk id="2" creationId="{A34C7E22-88DF-4046-9CAF-9BE99D0935CB}"/>
          </ac:grpSpMkLst>
        </pc:grpChg>
        <pc:grpChg chg="mod">
          <ac:chgData name="Linda van den Brink" userId="2f859a7f-80bc-4754-98a7-9b3662e81b8f" providerId="ADAL" clId="{B4BACE98-D7F5-450A-BE29-1F4A41EE8DB7}" dt="2024-04-08T12:04:03.766" v="374" actId="1076"/>
          <ac:grpSpMkLst>
            <pc:docMk/>
            <pc:sldMk cId="197954118" sldId="343"/>
            <ac:grpSpMk id="37" creationId="{779FDF96-8340-2B44-924F-03B0047D38D7}"/>
          </ac:grpSpMkLst>
        </pc:grpChg>
        <pc:grpChg chg="mod">
          <ac:chgData name="Linda van den Brink" userId="2f859a7f-80bc-4754-98a7-9b3662e81b8f" providerId="ADAL" clId="{B4BACE98-D7F5-450A-BE29-1F4A41EE8DB7}" dt="2024-04-08T12:04:08.375" v="375" actId="1076"/>
          <ac:grpSpMkLst>
            <pc:docMk/>
            <pc:sldMk cId="197954118" sldId="343"/>
            <ac:grpSpMk id="38" creationId="{FC1FC89C-8F74-DB42-9D9F-522BB203C96D}"/>
          </ac:grpSpMkLst>
        </pc:grpChg>
        <pc:grpChg chg="mod">
          <ac:chgData name="Linda van den Brink" userId="2f859a7f-80bc-4754-98a7-9b3662e81b8f" providerId="ADAL" clId="{B4BACE98-D7F5-450A-BE29-1F4A41EE8DB7}" dt="2024-04-08T12:04:12.178" v="376" actId="1076"/>
          <ac:grpSpMkLst>
            <pc:docMk/>
            <pc:sldMk cId="197954118" sldId="343"/>
            <ac:grpSpMk id="39" creationId="{2E5277A3-0EE3-4445-9426-A2E7A18CA3BD}"/>
          </ac:grpSpMkLst>
        </pc:grpChg>
        <pc:grpChg chg="add mod">
          <ac:chgData name="Linda van den Brink" userId="2f859a7f-80bc-4754-98a7-9b3662e81b8f" providerId="ADAL" clId="{B4BACE98-D7F5-450A-BE29-1F4A41EE8DB7}" dt="2024-04-08T12:06:28.460" v="437" actId="1076"/>
          <ac:grpSpMkLst>
            <pc:docMk/>
            <pc:sldMk cId="197954118" sldId="343"/>
            <ac:grpSpMk id="40" creationId="{D632E441-724B-A947-91CF-9AD112AF9601}"/>
          </ac:grpSpMkLst>
        </pc:grpChg>
        <pc:grpChg chg="add mod">
          <ac:chgData name="Linda van den Brink" userId="2f859a7f-80bc-4754-98a7-9b3662e81b8f" providerId="ADAL" clId="{B4BACE98-D7F5-450A-BE29-1F4A41EE8DB7}" dt="2024-04-08T12:05:09.168" v="389" actId="164"/>
          <ac:grpSpMkLst>
            <pc:docMk/>
            <pc:sldMk cId="197954118" sldId="343"/>
            <ac:grpSpMk id="41" creationId="{DB3C395C-1C66-9604-0440-695525A9BAC5}"/>
          </ac:grpSpMkLst>
        </pc:grpChg>
        <pc:grpChg chg="add mod">
          <ac:chgData name="Linda van den Brink" userId="2f859a7f-80bc-4754-98a7-9b3662e81b8f" providerId="ADAL" clId="{B4BACE98-D7F5-450A-BE29-1F4A41EE8DB7}" dt="2024-04-08T12:05:17.969" v="391" actId="1076"/>
          <ac:grpSpMkLst>
            <pc:docMk/>
            <pc:sldMk cId="197954118" sldId="343"/>
            <ac:grpSpMk id="42" creationId="{AACAF55C-7AF6-4A39-F57F-CE7ED45F527D}"/>
          </ac:grpSpMkLst>
        </pc:grpChg>
        <pc:grpChg chg="del mod">
          <ac:chgData name="Linda van den Brink" userId="2f859a7f-80bc-4754-98a7-9b3662e81b8f" providerId="ADAL" clId="{B4BACE98-D7F5-450A-BE29-1F4A41EE8DB7}" dt="2024-04-08T12:04:59.903" v="386" actId="165"/>
          <ac:grpSpMkLst>
            <pc:docMk/>
            <pc:sldMk cId="197954118" sldId="343"/>
            <ac:grpSpMk id="53" creationId="{DF25A6C8-186D-CB45-9B12-1DD05CEF4512}"/>
          </ac:grpSpMkLst>
        </pc:grpChg>
        <pc:picChg chg="add mod">
          <ac:chgData name="Linda van den Brink" userId="2f859a7f-80bc-4754-98a7-9b3662e81b8f" providerId="ADAL" clId="{B4BACE98-D7F5-450A-BE29-1F4A41EE8DB7}" dt="2024-04-08T12:06:31.826" v="438" actId="1076"/>
          <ac:picMkLst>
            <pc:docMk/>
            <pc:sldMk cId="197954118" sldId="343"/>
            <ac:picMk id="23" creationId="{6A5BAB71-72CF-6795-5884-D98F000513AA}"/>
          </ac:picMkLst>
        </pc:picChg>
        <pc:picChg chg="mod">
          <ac:chgData name="Linda van den Brink" userId="2f859a7f-80bc-4754-98a7-9b3662e81b8f" providerId="ADAL" clId="{B4BACE98-D7F5-450A-BE29-1F4A41EE8DB7}" dt="2024-04-08T12:04:19.695" v="378" actId="1076"/>
          <ac:picMkLst>
            <pc:docMk/>
            <pc:sldMk cId="197954118" sldId="343"/>
            <ac:picMk id="26" creationId="{C08A0D8E-434E-38F5-6E0F-90D08ABF4CFF}"/>
          </ac:picMkLst>
        </pc:picChg>
        <pc:picChg chg="mod">
          <ac:chgData name="Linda van den Brink" userId="2f859a7f-80bc-4754-98a7-9b3662e81b8f" providerId="ADAL" clId="{B4BACE98-D7F5-450A-BE29-1F4A41EE8DB7}" dt="2024-04-08T12:05:15.881" v="390"/>
          <ac:picMkLst>
            <pc:docMk/>
            <pc:sldMk cId="197954118" sldId="343"/>
            <ac:picMk id="44" creationId="{D11062FB-96C5-360E-5165-E69993C406F5}"/>
          </ac:picMkLst>
        </pc:picChg>
        <pc:picChg chg="mod topLvl">
          <ac:chgData name="Linda van den Brink" userId="2f859a7f-80bc-4754-98a7-9b3662e81b8f" providerId="ADAL" clId="{B4BACE98-D7F5-450A-BE29-1F4A41EE8DB7}" dt="2024-04-08T12:06:13.859" v="434" actId="208"/>
          <ac:picMkLst>
            <pc:docMk/>
            <pc:sldMk cId="197954118" sldId="343"/>
            <ac:picMk id="46" creationId="{DC2A14C1-2538-4143-AB92-12E3775816DF}"/>
          </ac:picMkLst>
        </pc:picChg>
      </pc:sldChg>
      <pc:sldChg chg="modSp new mod">
        <pc:chgData name="Linda van den Brink" userId="2f859a7f-80bc-4754-98a7-9b3662e81b8f" providerId="ADAL" clId="{B4BACE98-D7F5-450A-BE29-1F4A41EE8DB7}" dt="2024-04-08T12:12:53.212" v="827" actId="20577"/>
        <pc:sldMkLst>
          <pc:docMk/>
          <pc:sldMk cId="1497585416" sldId="344"/>
        </pc:sldMkLst>
        <pc:spChg chg="mod">
          <ac:chgData name="Linda van den Brink" userId="2f859a7f-80bc-4754-98a7-9b3662e81b8f" providerId="ADAL" clId="{B4BACE98-D7F5-450A-BE29-1F4A41EE8DB7}" dt="2024-04-08T12:07:47.293" v="482" actId="20577"/>
          <ac:spMkLst>
            <pc:docMk/>
            <pc:sldMk cId="1497585416" sldId="344"/>
            <ac:spMk id="2" creationId="{5FFAF7AC-2FAD-9F0C-7B8E-78A30283FAC0}"/>
          </ac:spMkLst>
        </pc:spChg>
        <pc:spChg chg="mod">
          <ac:chgData name="Linda van den Brink" userId="2f859a7f-80bc-4754-98a7-9b3662e81b8f" providerId="ADAL" clId="{B4BACE98-D7F5-450A-BE29-1F4A41EE8DB7}" dt="2024-04-08T12:12:53.212" v="827" actId="20577"/>
          <ac:spMkLst>
            <pc:docMk/>
            <pc:sldMk cId="1497585416" sldId="344"/>
            <ac:spMk id="3" creationId="{84A58127-5F7D-D5FD-B935-DCEE3E901A03}"/>
          </ac:spMkLst>
        </pc:spChg>
      </pc:sldChg>
    </pc:docChg>
  </pc:docChgLst>
  <pc:docChgLst>
    <pc:chgData name="Pieter Bresters" userId="d30d9955-e363-46ba-b2a0-06bc24d6299f" providerId="ADAL" clId="{6EC95750-E4C5-4B11-9211-F3621F1CEBF4}"/>
    <pc:docChg chg="undo custSel addSld delSld modSld">
      <pc:chgData name="Pieter Bresters" userId="d30d9955-e363-46ba-b2a0-06bc24d6299f" providerId="ADAL" clId="{6EC95750-E4C5-4B11-9211-F3621F1CEBF4}" dt="2024-07-24T08:06:10.359" v="183" actId="20577"/>
      <pc:docMkLst>
        <pc:docMk/>
      </pc:docMkLst>
      <pc:sldChg chg="modSp mod">
        <pc:chgData name="Pieter Bresters" userId="d30d9955-e363-46ba-b2a0-06bc24d6299f" providerId="ADAL" clId="{6EC95750-E4C5-4B11-9211-F3621F1CEBF4}" dt="2024-07-16T15:38:49.918" v="147" actId="20577"/>
        <pc:sldMkLst>
          <pc:docMk/>
          <pc:sldMk cId="1730279639" sldId="256"/>
        </pc:sldMkLst>
        <pc:spChg chg="mod">
          <ac:chgData name="Pieter Bresters" userId="d30d9955-e363-46ba-b2a0-06bc24d6299f" providerId="ADAL" clId="{6EC95750-E4C5-4B11-9211-F3621F1CEBF4}" dt="2024-07-16T15:38:49.918" v="147" actId="20577"/>
          <ac:spMkLst>
            <pc:docMk/>
            <pc:sldMk cId="1730279639" sldId="256"/>
            <ac:spMk id="2" creationId="{FCFFAA35-54A9-2F3B-B0B5-15B9E9B65E0E}"/>
          </ac:spMkLst>
        </pc:spChg>
        <pc:spChg chg="mod">
          <ac:chgData name="Pieter Bresters" userId="d30d9955-e363-46ba-b2a0-06bc24d6299f" providerId="ADAL" clId="{6EC95750-E4C5-4B11-9211-F3621F1CEBF4}" dt="2024-07-16T15:08:14.430" v="112" actId="20577"/>
          <ac:spMkLst>
            <pc:docMk/>
            <pc:sldMk cId="1730279639" sldId="256"/>
            <ac:spMk id="5" creationId="{70269E31-8424-519E-A74C-0E96976EA105}"/>
          </ac:spMkLst>
        </pc:spChg>
      </pc:sldChg>
      <pc:sldChg chg="del">
        <pc:chgData name="Pieter Bresters" userId="d30d9955-e363-46ba-b2a0-06bc24d6299f" providerId="ADAL" clId="{6EC95750-E4C5-4B11-9211-F3621F1CEBF4}" dt="2024-07-16T15:23:22.168" v="113" actId="2696"/>
        <pc:sldMkLst>
          <pc:docMk/>
          <pc:sldMk cId="1907346982" sldId="261"/>
        </pc:sldMkLst>
      </pc:sldChg>
      <pc:sldChg chg="addSp modSp mod">
        <pc:chgData name="Pieter Bresters" userId="d30d9955-e363-46ba-b2a0-06bc24d6299f" providerId="ADAL" clId="{6EC95750-E4C5-4B11-9211-F3621F1CEBF4}" dt="2024-07-16T14:50:34.040" v="6" actId="1076"/>
        <pc:sldMkLst>
          <pc:docMk/>
          <pc:sldMk cId="1565547396" sldId="288"/>
        </pc:sldMkLst>
        <pc:spChg chg="add mod">
          <ac:chgData name="Pieter Bresters" userId="d30d9955-e363-46ba-b2a0-06bc24d6299f" providerId="ADAL" clId="{6EC95750-E4C5-4B11-9211-F3621F1CEBF4}" dt="2024-07-16T14:50:34.040" v="6" actId="1076"/>
          <ac:spMkLst>
            <pc:docMk/>
            <pc:sldMk cId="1565547396" sldId="288"/>
            <ac:spMk id="2" creationId="{B009A365-6B9F-03CE-0D19-7364C7127A68}"/>
          </ac:spMkLst>
        </pc:spChg>
        <pc:spChg chg="mod">
          <ac:chgData name="Pieter Bresters" userId="d30d9955-e363-46ba-b2a0-06bc24d6299f" providerId="ADAL" clId="{6EC95750-E4C5-4B11-9211-F3621F1CEBF4}" dt="2024-07-16T14:48:20.022" v="1" actId="6549"/>
          <ac:spMkLst>
            <pc:docMk/>
            <pc:sldMk cId="1565547396" sldId="288"/>
            <ac:spMk id="3" creationId="{5A93E8A5-DF38-39B5-4A56-EC8C610D57CF}"/>
          </ac:spMkLst>
        </pc:spChg>
      </pc:sldChg>
      <pc:sldChg chg="modSp add mod">
        <pc:chgData name="Pieter Bresters" userId="d30d9955-e363-46ba-b2a0-06bc24d6299f" providerId="ADAL" clId="{6EC95750-E4C5-4B11-9211-F3621F1CEBF4}" dt="2024-07-16T15:00:06.331" v="94" actId="255"/>
        <pc:sldMkLst>
          <pc:docMk/>
          <pc:sldMk cId="1933740801" sldId="345"/>
        </pc:sldMkLst>
        <pc:spChg chg="mod">
          <ac:chgData name="Pieter Bresters" userId="d30d9955-e363-46ba-b2a0-06bc24d6299f" providerId="ADAL" clId="{6EC95750-E4C5-4B11-9211-F3621F1CEBF4}" dt="2024-07-16T14:54:50.308" v="47" actId="6549"/>
          <ac:spMkLst>
            <pc:docMk/>
            <pc:sldMk cId="1933740801" sldId="345"/>
            <ac:spMk id="2" creationId="{5FFAF7AC-2FAD-9F0C-7B8E-78A30283FAC0}"/>
          </ac:spMkLst>
        </pc:spChg>
        <pc:spChg chg="mod">
          <ac:chgData name="Pieter Bresters" userId="d30d9955-e363-46ba-b2a0-06bc24d6299f" providerId="ADAL" clId="{6EC95750-E4C5-4B11-9211-F3621F1CEBF4}" dt="2024-07-16T15:00:06.331" v="94" actId="255"/>
          <ac:spMkLst>
            <pc:docMk/>
            <pc:sldMk cId="1933740801" sldId="345"/>
            <ac:spMk id="3" creationId="{84A58127-5F7D-D5FD-B935-DCEE3E901A03}"/>
          </ac:spMkLst>
        </pc:spChg>
      </pc:sldChg>
      <pc:sldChg chg="addSp delSp modSp new mod">
        <pc:chgData name="Pieter Bresters" userId="d30d9955-e363-46ba-b2a0-06bc24d6299f" providerId="ADAL" clId="{6EC95750-E4C5-4B11-9211-F3621F1CEBF4}" dt="2024-07-16T15:35:04.184" v="142" actId="1076"/>
        <pc:sldMkLst>
          <pc:docMk/>
          <pc:sldMk cId="1747059915" sldId="346"/>
        </pc:sldMkLst>
        <pc:spChg chg="mod">
          <ac:chgData name="Pieter Bresters" userId="d30d9955-e363-46ba-b2a0-06bc24d6299f" providerId="ADAL" clId="{6EC95750-E4C5-4B11-9211-F3621F1CEBF4}" dt="2024-07-16T15:25:54.842" v="128" actId="20577"/>
          <ac:spMkLst>
            <pc:docMk/>
            <pc:sldMk cId="1747059915" sldId="346"/>
            <ac:spMk id="2" creationId="{5A3E8E64-9A0A-670A-2EB9-D2874091094F}"/>
          </ac:spMkLst>
        </pc:spChg>
        <pc:spChg chg="del">
          <ac:chgData name="Pieter Bresters" userId="d30d9955-e363-46ba-b2a0-06bc24d6299f" providerId="ADAL" clId="{6EC95750-E4C5-4B11-9211-F3621F1CEBF4}" dt="2024-07-16T15:32:33.071" v="129" actId="22"/>
          <ac:spMkLst>
            <pc:docMk/>
            <pc:sldMk cId="1747059915" sldId="346"/>
            <ac:spMk id="3" creationId="{FE6A75C8-E439-9D9E-59D5-BFD85E40916D}"/>
          </ac:spMkLst>
        </pc:spChg>
        <pc:spChg chg="add mod">
          <ac:chgData name="Pieter Bresters" userId="d30d9955-e363-46ba-b2a0-06bc24d6299f" providerId="ADAL" clId="{6EC95750-E4C5-4B11-9211-F3621F1CEBF4}" dt="2024-07-16T15:35:04.184" v="142" actId="1076"/>
          <ac:spMkLst>
            <pc:docMk/>
            <pc:sldMk cId="1747059915" sldId="346"/>
            <ac:spMk id="7" creationId="{5BA1C4A4-F044-A594-3741-F07C9E0E8964}"/>
          </ac:spMkLst>
        </pc:spChg>
        <pc:picChg chg="add mod ord">
          <ac:chgData name="Pieter Bresters" userId="d30d9955-e363-46ba-b2a0-06bc24d6299f" providerId="ADAL" clId="{6EC95750-E4C5-4B11-9211-F3621F1CEBF4}" dt="2024-07-16T15:32:56.490" v="133" actId="14100"/>
          <ac:picMkLst>
            <pc:docMk/>
            <pc:sldMk cId="1747059915" sldId="346"/>
            <ac:picMk id="6" creationId="{43E7130E-F9CA-D2AC-4E6D-8B940DE3C9F2}"/>
          </ac:picMkLst>
        </pc:picChg>
      </pc:sldChg>
      <pc:sldChg chg="modSp mod">
        <pc:chgData name="Pieter Bresters" userId="d30d9955-e363-46ba-b2a0-06bc24d6299f" providerId="ADAL" clId="{6EC95750-E4C5-4B11-9211-F3621F1CEBF4}" dt="2024-07-24T08:06:10.359" v="183" actId="20577"/>
        <pc:sldMkLst>
          <pc:docMk/>
          <pc:sldMk cId="3654485565" sldId="347"/>
        </pc:sldMkLst>
        <pc:spChg chg="mod">
          <ac:chgData name="Pieter Bresters" userId="d30d9955-e363-46ba-b2a0-06bc24d6299f" providerId="ADAL" clId="{6EC95750-E4C5-4B11-9211-F3621F1CEBF4}" dt="2024-07-24T08:05:49.421" v="174" actId="6549"/>
          <ac:spMkLst>
            <pc:docMk/>
            <pc:sldMk cId="3654485565" sldId="347"/>
            <ac:spMk id="6" creationId="{5C14EEB9-ACEB-88AD-E05E-2E9A8A69CBD5}"/>
          </ac:spMkLst>
        </pc:spChg>
        <pc:spChg chg="mod">
          <ac:chgData name="Pieter Bresters" userId="d30d9955-e363-46ba-b2a0-06bc24d6299f" providerId="ADAL" clId="{6EC95750-E4C5-4B11-9211-F3621F1CEBF4}" dt="2024-07-24T08:06:10.359" v="183" actId="20577"/>
          <ac:spMkLst>
            <pc:docMk/>
            <pc:sldMk cId="3654485565" sldId="347"/>
            <ac:spMk id="7" creationId="{3E8A6620-23F4-508B-17BB-C3AC9048D7AD}"/>
          </ac:spMkLst>
        </pc:spChg>
      </pc:sldChg>
      <pc:sldChg chg="add">
        <pc:chgData name="Pieter Bresters" userId="d30d9955-e363-46ba-b2a0-06bc24d6299f" providerId="ADAL" clId="{6EC95750-E4C5-4B11-9211-F3621F1CEBF4}" dt="2024-07-24T08:05:38.435" v="150" actId="2890"/>
        <pc:sldMkLst>
          <pc:docMk/>
          <pc:sldMk cId="3432893582" sldId="348"/>
        </pc:sldMkLst>
      </pc:sldChg>
      <pc:sldChg chg="new del">
        <pc:chgData name="Pieter Bresters" userId="d30d9955-e363-46ba-b2a0-06bc24d6299f" providerId="ADAL" clId="{6EC95750-E4C5-4B11-9211-F3621F1CEBF4}" dt="2024-07-24T08:05:29.667" v="149" actId="47"/>
        <pc:sldMkLst>
          <pc:docMk/>
          <pc:sldMk cId="3487639997" sldId="348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svg>
</file>

<file path=ppt/media/image20.jpeg>
</file>

<file path=ppt/media/image21.png>
</file>

<file path=ppt/media/image22.sv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png>
</file>

<file path=ppt/media/image51.png>
</file>

<file path=ppt/media/image52.gif>
</file>

<file path=ppt/media/image6.png>
</file>

<file path=ppt/media/image7.sv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10-08-2025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Click to edit the text style of the model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10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4="http://schemas.microsoft.com/office/powerpoint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0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1pPr>
            <a:lvl2pPr marL="742950" indent="-285750" defTabSz="920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2pPr>
            <a:lvl3pPr marL="1143000" indent="-228600" defTabSz="920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3pPr>
            <a:lvl4pPr marL="1600200" indent="-228600" defTabSz="920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4pPr>
            <a:lvl5pPr marL="2057400" indent="-228600" defTabSz="920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5pPr>
            <a:lvl6pPr marL="2514600" indent="-228600" defTabSz="92075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6pPr>
            <a:lvl7pPr marL="2971800" indent="-228600" defTabSz="92075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7pPr>
            <a:lvl8pPr marL="3429000" indent="-228600" defTabSz="92075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8pPr>
            <a:lvl9pPr marL="3886200" indent="-228600" defTabSz="92075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9pPr>
          </a:lstStyle>
          <a:p>
            <a:pPr marL="0" marR="0" lvl="0" indent="0" algn="r" defTabSz="92075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BA14F75-27DB-E44F-84A9-B6B20C563791}" type="slidenum">
              <a:rPr kumimoji="0" lang="de-DE" sz="12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charset="0"/>
              </a:rPr>
              <a:t>3</a:t>
            </a:fld>
            <a:endParaRPr kumimoji="0" lang="de-DE" sz="1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charset="0"/>
            </a:endParaRPr>
          </a:p>
        </p:txBody>
      </p:sp>
      <p:sp>
        <p:nvSpPr>
          <p:cNvPr id="88065" name="Text Box 1"/>
          <p:cNvSpPr txBox="1">
            <a:spLocks noChangeArrowheads="1"/>
          </p:cNvSpPr>
          <p:nvPr/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4="http://schemas.microsoft.com/office/powerpoint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5pPr>
            <a:lvl6pPr marL="25146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6pPr>
            <a:lvl7pPr marL="29718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7pPr>
            <a:lvl8pPr marL="34290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8pPr>
            <a:lvl9pPr marL="38862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fld id="{22476CEE-938C-3E44-8372-013B96D570E4}" type="slidenum">
              <a:rPr kumimoji="0" lang="en-US" sz="13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굴림" charset="0"/>
                <a:cs typeface="굴림" charset="0"/>
              </a:rPr>
              <a:t>3</a:t>
            </a:fld>
            <a:endParaRPr kumimoji="0" lang="en-US" sz="13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굴림" charset="0"/>
              <a:cs typeface="굴림" charset="0"/>
            </a:endParaRPr>
          </a:p>
        </p:txBody>
      </p:sp>
      <p:sp>
        <p:nvSpPr>
          <p:cNvPr id="88066" name="Text Box 2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388938" y="692150"/>
            <a:ext cx="6107112" cy="3436938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:p14="http://schemas.microsoft.com/office/powerpoint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8067" name="Text Box 3"/>
          <p:cNvSpPr txBox="1">
            <a:spLocks noGrp="1" noChangeArrowheads="1"/>
          </p:cNvSpPr>
          <p:nvPr>
            <p:ph type="body" idx="1"/>
          </p:nvPr>
        </p:nvSpPr>
        <p:spPr>
          <a:xfrm>
            <a:off x="946150" y="4860925"/>
            <a:ext cx="5207000" cy="4605338"/>
          </a:xfrm>
          <a:ln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4="http://schemas.microsoft.com/office/powerpoint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ts val="450"/>
              </a:spcBef>
              <a:defRPr/>
            </a:pPr>
            <a:endParaRPr lang="de-DE" dirty="0"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475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European data strategy (</a:t>
            </a:r>
            <a:r>
              <a:rPr lang="nl-NL" dirty="0" err="1"/>
              <a:t>e.g. HVDs </a:t>
            </a:r>
            <a:r>
              <a:rPr lang="nl-NL" dirty="0"/>
              <a:t>from the Open Data Directive)</a:t>
            </a:r>
          </a:p>
          <a:p>
            <a:r>
              <a:rPr lang="nl-NL" dirty="0"/>
              <a:t>Federated Data System (cross-domain marketplace where supply and demand come together)</a:t>
            </a:r>
          </a:p>
          <a:p>
            <a:r>
              <a:rPr lang="nl-NL" dirty="0"/>
              <a:t>Common </a:t>
            </a:r>
            <a:r>
              <a:rPr lang="nl-NL" dirty="0" err="1"/>
              <a:t>Ground </a:t>
            </a:r>
            <a:r>
              <a:rPr lang="nl-NL" dirty="0"/>
              <a:t>(information science vision of the Association of Netherlands Municipalities)</a:t>
            </a:r>
          </a:p>
          <a:p>
            <a:r>
              <a:rPr lang="nl-NL" dirty="0"/>
              <a:t>Zicht op Nederland (Vision of the GI Council with programmes including: data foundation (cross-organisational, multifunctional</a:t>
            </a:r>
          </a:p>
          <a:p>
            <a:r>
              <a:rPr lang="nl-NL" dirty="0"/>
              <a:t>data landscape) and Digital </a:t>
            </a:r>
            <a:r>
              <a:rPr lang="nl-NL" dirty="0" err="1"/>
              <a:t>Twins</a:t>
            </a:r>
            <a:r>
              <a:rPr lang="nl-NL" dirty="0"/>
              <a:t>)</a:t>
            </a:r>
          </a:p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50CE13-1BEF-4160-AAFC-1156D47D2D20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8791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10-08-2025</a:t>
            </a:fld>
            <a:endParaRPr lang="nl-NL" dirty="0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10-08-2025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10-08-2025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10-08-2025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10-08-2025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10-08-2025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10-08-2025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10-08-2025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10-08-2025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10-08-2025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10-08-2025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10-08-2025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10-08-2025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10-08-2025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10-08-2025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	</a:t>
            </a:r>
          </a:p>
          <a:p>
            <a:pPr marL="0" lvl="0" indent="0" algn="ctr">
              <a:buNone/>
            </a:pPr>
            <a:endParaRPr lang="fr-FR" dirty="0"/>
          </a:p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 dirty="0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10-08-2025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10-08-2025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10-08-2025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10-08-2025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2172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10-08-2025</a:t>
            </a:fld>
            <a:endParaRPr lang="nl-NL" dirty="0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10-08-2025</a:t>
            </a:fld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10-08-2025</a:t>
            </a:fld>
            <a:endParaRPr lang="nl-NL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10-08-2025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10-08-2025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10-08-2025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Click to edit the text style of the model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/>
              <a:t>Third level</a:t>
            </a:r>
          </a:p>
          <a:p>
            <a:pPr lvl="3"/>
            <a:r>
              <a:rPr lang="nl-NL" dirty="0"/>
              <a:t>Fourth level</a:t>
            </a:r>
          </a:p>
          <a:p>
            <a:pPr lvl="4"/>
            <a:r>
              <a:rPr lang="nl-NL" dirty="0"/>
              <a:t>Fifth level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t>10-08-2025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  <p:sldLayoutId id="2147483683" r:id="rId33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46.svg"/><Relationship Id="rId3" Type="http://schemas.openxmlformats.org/officeDocument/2006/relationships/image" Target="../media/image37.svg"/><Relationship Id="rId7" Type="http://schemas.openxmlformats.org/officeDocument/2006/relationships/image" Target="../media/image41.svg"/><Relationship Id="rId12" Type="http://schemas.openxmlformats.org/officeDocument/2006/relationships/image" Target="../media/image4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40.png"/><Relationship Id="rId11" Type="http://schemas.openxmlformats.org/officeDocument/2006/relationships/image" Target="../media/image44.svg"/><Relationship Id="rId5" Type="http://schemas.openxmlformats.org/officeDocument/2006/relationships/image" Target="../media/image39.svg"/><Relationship Id="rId15" Type="http://schemas.openxmlformats.org/officeDocument/2006/relationships/image" Target="../media/image48.svg"/><Relationship Id="rId10" Type="http://schemas.openxmlformats.org/officeDocument/2006/relationships/image" Target="../media/image43.png"/><Relationship Id="rId4" Type="http://schemas.openxmlformats.org/officeDocument/2006/relationships/image" Target="../media/image38.png"/><Relationship Id="rId9" Type="http://schemas.microsoft.com/office/2007/relationships/hdphoto" Target="../media/hdphoto1.wdp"/><Relationship Id="rId14" Type="http://schemas.openxmlformats.org/officeDocument/2006/relationships/image" Target="../media/image4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ditor.swagger.io/" TargetMode="External"/><Relationship Id="rId2" Type="http://schemas.openxmlformats.org/officeDocument/2006/relationships/hyperlink" Target="https://spec.openapis.org/oas/v3.1.0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novum/APIFeaturesForWHY2025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geoseer.net/" TargetMode="External"/><Relationship Id="rId5" Type="http://schemas.openxmlformats.org/officeDocument/2006/relationships/image" Target="../media/image12.jpe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13" Type="http://schemas.openxmlformats.org/officeDocument/2006/relationships/image" Target="../media/image28.jpeg"/><Relationship Id="rId3" Type="http://schemas.openxmlformats.org/officeDocument/2006/relationships/image" Target="../media/image18.jpe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jpeg"/><Relationship Id="rId10" Type="http://schemas.openxmlformats.org/officeDocument/2006/relationships/image" Target="../media/image25.png"/><Relationship Id="rId4" Type="http://schemas.openxmlformats.org/officeDocument/2006/relationships/image" Target="../media/image19.jpeg"/><Relationship Id="rId9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OGC API Features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02095" y="3732523"/>
            <a:ext cx="5033896" cy="316222"/>
          </a:xfrm>
        </p:spPr>
        <p:txBody>
          <a:bodyPr/>
          <a:lstStyle/>
          <a:p>
            <a:r>
              <a:rPr lang="nl-NL" dirty="0"/>
              <a:t>Linda van den Brink / Pieter </a:t>
            </a:r>
            <a:r>
              <a:rPr lang="nl-NL" dirty="0" err="1"/>
              <a:t>Bresters </a:t>
            </a:r>
            <a:r>
              <a:rPr lang="nl-NL" dirty="0"/>
              <a:t>/ Bart De Lathouwer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nl-NL" dirty="0" err="1"/>
              <a:t>Sunday</a:t>
            </a:r>
            <a:r>
              <a:rPr lang="nl-NL" dirty="0"/>
              <a:t>, 9 August 2025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</a:t>
            </a:fld>
            <a:endParaRPr lang="nl-NL" dirty="0"/>
          </a:p>
        </p:txBody>
      </p:sp>
      <p:sp>
        <p:nvSpPr>
          <p:cNvPr id="9" name="Ondertitel 8">
            <a:extLst>
              <a:ext uri="{FF2B5EF4-FFF2-40B4-BE49-F238E27FC236}">
                <a16:creationId xmlns:a16="http://schemas.microsoft.com/office/drawing/2014/main" id="{26AD830A-BA6A-6E0A-AA3C-8AF817139A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WHY2025</a:t>
            </a:r>
            <a:endParaRPr lang="en-NL"/>
          </a:p>
        </p:txBody>
      </p:sp>
      <p:pic>
        <p:nvPicPr>
          <p:cNvPr id="6" name="Afbeelding 5" descr="Afbeelding met sport, schoeisel, tekst, poster&#10;&#10;Automatisch gegenereerde beschrijving">
            <a:extLst>
              <a:ext uri="{FF2B5EF4-FFF2-40B4-BE49-F238E27FC236}">
                <a16:creationId xmlns:a16="http://schemas.microsoft.com/office/drawing/2014/main" id="{A47EE3B2-E428-141F-49EC-98F594C5A2C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8012" y="0"/>
            <a:ext cx="4848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779610-5CAE-944A-A310-F51D7AD87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t>10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4F53BAE-1628-214B-BF3E-83F4F5252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Deployment model </a:t>
            </a:r>
            <a:r>
              <a:rPr lang="en-US" dirty="0" err="1"/>
              <a:t>example </a:t>
            </a:r>
            <a:r>
              <a:rPr lang="en-US" dirty="0"/>
              <a:t>– API </a:t>
            </a:r>
            <a:r>
              <a:rPr lang="en-US" dirty="0" err="1"/>
              <a:t>building blocks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C1A04B3-DBB8-004D-B853-3DE16A357026}"/>
              </a:ext>
            </a:extLst>
          </p:cNvPr>
          <p:cNvSpPr/>
          <p:nvPr/>
        </p:nvSpPr>
        <p:spPr>
          <a:xfrm>
            <a:off x="4572000" y="1448972"/>
            <a:ext cx="3301221" cy="309489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2060"/>
                </a:solidFill>
              </a:rPr>
              <a:t>OGC API - Common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6F27793-A81E-D242-BEBA-A982BFF39E56}"/>
              </a:ext>
            </a:extLst>
          </p:cNvPr>
          <p:cNvSpPr/>
          <p:nvPr/>
        </p:nvSpPr>
        <p:spPr>
          <a:xfrm>
            <a:off x="5464485" y="1699135"/>
            <a:ext cx="1596682" cy="1005834"/>
          </a:xfrm>
          <a:prstGeom prst="roundRect">
            <a:avLst/>
          </a:prstGeom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Data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919CA8E-C172-2F4D-A39F-2D52D6DB2751}"/>
              </a:ext>
            </a:extLst>
          </p:cNvPr>
          <p:cNvGrpSpPr/>
          <p:nvPr/>
        </p:nvGrpSpPr>
        <p:grpSpPr>
          <a:xfrm>
            <a:off x="2968282" y="1512276"/>
            <a:ext cx="1603717" cy="3126545"/>
            <a:chOff x="2968282" y="1512276"/>
            <a:chExt cx="1603717" cy="3126545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7CDC3D10-DED1-E644-AAEE-4FD36B253C65}"/>
                </a:ext>
              </a:extLst>
            </p:cNvPr>
            <p:cNvSpPr/>
            <p:nvPr/>
          </p:nvSpPr>
          <p:spPr>
            <a:xfrm>
              <a:off x="2968282" y="1512276"/>
              <a:ext cx="1350499" cy="3126545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Core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3107BD7-B02B-CB4A-AA35-C8C8C5758BED}"/>
                </a:ext>
              </a:extLst>
            </p:cNvPr>
            <p:cNvCxnSpPr>
              <a:cxnSpLocks/>
            </p:cNvCxnSpPr>
            <p:nvPr/>
          </p:nvCxnSpPr>
          <p:spPr>
            <a:xfrm>
              <a:off x="4318781" y="2989383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2C784C3-1A64-C144-B181-9C045AE907D6}"/>
              </a:ext>
            </a:extLst>
          </p:cNvPr>
          <p:cNvGrpSpPr/>
          <p:nvPr/>
        </p:nvGrpSpPr>
        <p:grpSpPr>
          <a:xfrm>
            <a:off x="1371600" y="2343730"/>
            <a:ext cx="1603717" cy="1181686"/>
            <a:chOff x="1371600" y="2343730"/>
            <a:chExt cx="1603717" cy="1181686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9D6C6327-53C9-E047-A161-58B088D5D4D9}"/>
                </a:ext>
              </a:extLst>
            </p:cNvPr>
            <p:cNvSpPr/>
            <p:nvPr/>
          </p:nvSpPr>
          <p:spPr>
            <a:xfrm>
              <a:off x="1371600" y="2343730"/>
              <a:ext cx="1350499" cy="118168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CQL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863285A-7889-774C-A16F-326E2F502A74}"/>
                </a:ext>
              </a:extLst>
            </p:cNvPr>
            <p:cNvCxnSpPr>
              <a:cxnSpLocks/>
            </p:cNvCxnSpPr>
            <p:nvPr/>
          </p:nvCxnSpPr>
          <p:spPr>
            <a:xfrm>
              <a:off x="2722099" y="2934573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BF0F17-8333-2E49-8EAE-96CD1D03B9C3}"/>
              </a:ext>
            </a:extLst>
          </p:cNvPr>
          <p:cNvGrpSpPr/>
          <p:nvPr/>
        </p:nvGrpSpPr>
        <p:grpSpPr>
          <a:xfrm>
            <a:off x="1364564" y="3699804"/>
            <a:ext cx="1603717" cy="1181686"/>
            <a:chOff x="1364564" y="3699804"/>
            <a:chExt cx="1603717" cy="1181686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D00058B-7685-184D-930B-B1CE21B915A5}"/>
                </a:ext>
              </a:extLst>
            </p:cNvPr>
            <p:cNvSpPr/>
            <p:nvPr/>
          </p:nvSpPr>
          <p:spPr>
            <a:xfrm>
              <a:off x="1364564" y="3699804"/>
              <a:ext cx="1350499" cy="118168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CRS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12F39DA-9994-304E-95A0-DE58301CE0E8}"/>
                </a:ext>
              </a:extLst>
            </p:cNvPr>
            <p:cNvCxnSpPr>
              <a:cxnSpLocks/>
            </p:cNvCxnSpPr>
            <p:nvPr/>
          </p:nvCxnSpPr>
          <p:spPr>
            <a:xfrm>
              <a:off x="2715063" y="4268661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79FDF96-8340-2B44-924F-03B0047D38D7}"/>
              </a:ext>
            </a:extLst>
          </p:cNvPr>
          <p:cNvGrpSpPr/>
          <p:nvPr/>
        </p:nvGrpSpPr>
        <p:grpSpPr>
          <a:xfrm>
            <a:off x="7816218" y="1012307"/>
            <a:ext cx="1610752" cy="1181686"/>
            <a:chOff x="8222564" y="1512276"/>
            <a:chExt cx="1610752" cy="1181686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BBDFCDCB-9554-9B47-B010-2225967B6E57}"/>
                </a:ext>
              </a:extLst>
            </p:cNvPr>
            <p:cNvSpPr/>
            <p:nvPr/>
          </p:nvSpPr>
          <p:spPr>
            <a:xfrm>
              <a:off x="8482817" y="1512276"/>
              <a:ext cx="1350499" cy="1181686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Tiles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E29048C-79E4-A44E-B063-23411DB7838B}"/>
                </a:ext>
              </a:extLst>
            </p:cNvPr>
            <p:cNvCxnSpPr>
              <a:cxnSpLocks/>
            </p:cNvCxnSpPr>
            <p:nvPr/>
          </p:nvCxnSpPr>
          <p:spPr>
            <a:xfrm>
              <a:off x="8222564" y="2095201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C1FC89C-8F74-DB42-9D9F-522BB203C96D}"/>
              </a:ext>
            </a:extLst>
          </p:cNvPr>
          <p:cNvGrpSpPr/>
          <p:nvPr/>
        </p:nvGrpSpPr>
        <p:grpSpPr>
          <a:xfrm>
            <a:off x="7811688" y="2304726"/>
            <a:ext cx="1603716" cy="1181686"/>
            <a:chOff x="8229599" y="2892371"/>
            <a:chExt cx="1603716" cy="1181686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9BF8133B-065D-844D-9DFC-65C80AF17A53}"/>
                </a:ext>
              </a:extLst>
            </p:cNvPr>
            <p:cNvSpPr/>
            <p:nvPr/>
          </p:nvSpPr>
          <p:spPr>
            <a:xfrm>
              <a:off x="8482816" y="2892371"/>
              <a:ext cx="1350499" cy="1181686"/>
            </a:xfrm>
            <a:prstGeom prst="roundRect">
              <a:avLst/>
            </a:prstGeom>
            <a:solidFill>
              <a:srgbClr val="F6ADAA"/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Maps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235D7DC-3C06-3744-8C3A-DCEC6B4214CD}"/>
                </a:ext>
              </a:extLst>
            </p:cNvPr>
            <p:cNvCxnSpPr>
              <a:cxnSpLocks/>
            </p:cNvCxnSpPr>
            <p:nvPr/>
          </p:nvCxnSpPr>
          <p:spPr>
            <a:xfrm>
              <a:off x="8229599" y="3461228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4914079-C515-5040-826E-4EA6CA469410}"/>
              </a:ext>
            </a:extLst>
          </p:cNvPr>
          <p:cNvGrpSpPr/>
          <p:nvPr/>
        </p:nvGrpSpPr>
        <p:grpSpPr>
          <a:xfrm>
            <a:off x="4065563" y="4638821"/>
            <a:ext cx="2474829" cy="1329399"/>
            <a:chOff x="4065563" y="4638821"/>
            <a:chExt cx="2474829" cy="1329399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A3C292CF-49B0-3B45-B3BB-743FD24D0F43}"/>
                </a:ext>
              </a:extLst>
            </p:cNvPr>
            <p:cNvSpPr/>
            <p:nvPr/>
          </p:nvSpPr>
          <p:spPr>
            <a:xfrm>
              <a:off x="4903851" y="4818185"/>
              <a:ext cx="1636541" cy="1150035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Transactions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67D098A-8EF7-A44A-957F-774A465FBE4E}"/>
                </a:ext>
              </a:extLst>
            </p:cNvPr>
            <p:cNvCxnSpPr>
              <a:cxnSpLocks/>
            </p:cNvCxnSpPr>
            <p:nvPr/>
          </p:nvCxnSpPr>
          <p:spPr>
            <a:xfrm>
              <a:off x="4065563" y="4638821"/>
              <a:ext cx="838288" cy="425548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0262AC9-E31F-DF49-B174-FE917AFC0E97}"/>
              </a:ext>
            </a:extLst>
          </p:cNvPr>
          <p:cNvGrpSpPr/>
          <p:nvPr/>
        </p:nvGrpSpPr>
        <p:grpSpPr>
          <a:xfrm>
            <a:off x="6747805" y="4543865"/>
            <a:ext cx="1350499" cy="1424355"/>
            <a:chOff x="6747805" y="4543865"/>
            <a:chExt cx="1350499" cy="1424355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6786B103-3C82-CE4D-8DD2-A46FA9F44763}"/>
                </a:ext>
              </a:extLst>
            </p:cNvPr>
            <p:cNvSpPr/>
            <p:nvPr/>
          </p:nvSpPr>
          <p:spPr>
            <a:xfrm>
              <a:off x="6747805" y="4786534"/>
              <a:ext cx="1350499" cy="1181686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EDR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AB0125F-DEB7-4B45-B385-4FA0502B721A}"/>
                </a:ext>
              </a:extLst>
            </p:cNvPr>
            <p:cNvCxnSpPr>
              <a:cxnSpLocks/>
            </p:cNvCxnSpPr>
            <p:nvPr/>
          </p:nvCxnSpPr>
          <p:spPr>
            <a:xfrm>
              <a:off x="7423054" y="4543865"/>
              <a:ext cx="0" cy="242669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E5277A3-0EE3-4445-9426-A2E7A18CA3BD}"/>
              </a:ext>
            </a:extLst>
          </p:cNvPr>
          <p:cNvGrpSpPr/>
          <p:nvPr/>
        </p:nvGrpSpPr>
        <p:grpSpPr>
          <a:xfrm>
            <a:off x="7866374" y="3841051"/>
            <a:ext cx="1702186" cy="1203672"/>
            <a:chOff x="8124095" y="4268661"/>
            <a:chExt cx="1702186" cy="1203672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EDDEDD59-24D1-154C-A6FC-8321D7A668ED}"/>
                </a:ext>
              </a:extLst>
            </p:cNvPr>
            <p:cNvSpPr/>
            <p:nvPr/>
          </p:nvSpPr>
          <p:spPr>
            <a:xfrm>
              <a:off x="8475782" y="4290647"/>
              <a:ext cx="1350499" cy="1181686"/>
            </a:xfrm>
            <a:prstGeom prst="roundRect">
              <a:avLst/>
            </a:prstGeom>
            <a:solidFill>
              <a:srgbClr val="D4B5D8"/>
            </a:solidFill>
            <a:ln w="254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Coverages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3066625-96E8-B849-AD70-FF4B08225E75}"/>
                </a:ext>
              </a:extLst>
            </p:cNvPr>
            <p:cNvCxnSpPr>
              <a:cxnSpLocks/>
            </p:cNvCxnSpPr>
            <p:nvPr/>
          </p:nvCxnSpPr>
          <p:spPr>
            <a:xfrm>
              <a:off x="8124095" y="4268661"/>
              <a:ext cx="358721" cy="17673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B3C395C-1C66-9604-0440-695525A9BAC5}"/>
              </a:ext>
            </a:extLst>
          </p:cNvPr>
          <p:cNvGrpSpPr/>
          <p:nvPr/>
        </p:nvGrpSpPr>
        <p:grpSpPr>
          <a:xfrm>
            <a:off x="9708229" y="1180946"/>
            <a:ext cx="2223516" cy="997780"/>
            <a:chOff x="9708229" y="1180946"/>
            <a:chExt cx="2223516" cy="99778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280AB07-1FE0-3348-9689-4C8AFF8F93FD}"/>
                </a:ext>
              </a:extLst>
            </p:cNvPr>
            <p:cNvSpPr txBox="1"/>
            <p:nvPr/>
          </p:nvSpPr>
          <p:spPr>
            <a:xfrm>
              <a:off x="9708229" y="1180946"/>
              <a:ext cx="1575009" cy="6975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 want to view maps </a:t>
              </a:r>
              <a:r>
                <a:rPr lang="en-US" sz="1600" dirty="0">
                  <a:solidFill>
                    <a:srgbClr val="002060"/>
                  </a:solidFill>
                </a:rPr>
                <a:t>on </a:t>
              </a:r>
              <a:r>
                <a:rPr lang="en-US" sz="1600" dirty="0" err="1">
                  <a:solidFill>
                    <a:srgbClr val="002060"/>
                  </a:solidFill>
                </a:rPr>
                <a:t>my </a:t>
              </a:r>
              <a:r>
                <a:rPr lang="en-US" sz="1600" dirty="0">
                  <a:solidFill>
                    <a:srgbClr val="002060"/>
                  </a:solidFill>
                </a:rPr>
                <a:t>smartphone</a:t>
              </a:r>
            </a:p>
          </p:txBody>
        </p:sp>
        <p:pic>
          <p:nvPicPr>
            <p:cNvPr id="46" name="Graphic 45" descr="Topography Map">
              <a:extLst>
                <a:ext uri="{FF2B5EF4-FFF2-40B4-BE49-F238E27FC236}">
                  <a16:creationId xmlns:a16="http://schemas.microsoft.com/office/drawing/2014/main" id="{DC2A14C1-2538-4143-AB92-12E3775816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98128" y="1411114"/>
              <a:ext cx="733617" cy="767612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3DABD50-0D98-8345-B850-12DEF746669B}"/>
              </a:ext>
            </a:extLst>
          </p:cNvPr>
          <p:cNvGrpSpPr/>
          <p:nvPr/>
        </p:nvGrpSpPr>
        <p:grpSpPr>
          <a:xfrm>
            <a:off x="198603" y="957576"/>
            <a:ext cx="2184609" cy="2114729"/>
            <a:chOff x="198603" y="957576"/>
            <a:chExt cx="2184609" cy="211472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4A6BC10-276F-A845-94D8-FFBF7B0623B6}"/>
                </a:ext>
              </a:extLst>
            </p:cNvPr>
            <p:cNvSpPr txBox="1"/>
            <p:nvPr/>
          </p:nvSpPr>
          <p:spPr>
            <a:xfrm>
              <a:off x="198603" y="957576"/>
              <a:ext cx="218460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 want a list </a:t>
              </a:r>
              <a:r>
                <a:rPr lang="en-US" sz="1600" dirty="0">
                  <a:solidFill>
                    <a:srgbClr val="002060"/>
                  </a:solidFill>
                </a:rPr>
                <a:t>of </a:t>
              </a:r>
              <a:r>
                <a:rPr lang="en-US" sz="1600" dirty="0" err="1">
                  <a:solidFill>
                    <a:srgbClr val="002060"/>
                  </a:solidFill>
                </a:rPr>
                <a:t>traffic lights </a:t>
              </a:r>
              <a:r>
                <a:rPr lang="en-US" sz="1600" dirty="0">
                  <a:solidFill>
                    <a:srgbClr val="002060"/>
                  </a:solidFill>
                </a:rPr>
                <a:t>with </a:t>
              </a:r>
              <a:r>
                <a:rPr lang="en-US" sz="1600" dirty="0" err="1">
                  <a:solidFill>
                    <a:srgbClr val="002060"/>
                  </a:solidFill>
                </a:rPr>
                <a:t>certain characteristics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  <p:pic>
          <p:nvPicPr>
            <p:cNvPr id="48" name="Graphic 47" descr="Map with pin">
              <a:extLst>
                <a:ext uri="{FF2B5EF4-FFF2-40B4-BE49-F238E27FC236}">
                  <a16:creationId xmlns:a16="http://schemas.microsoft.com/office/drawing/2014/main" id="{E1CFE810-D6A5-A446-B1CA-B5161004B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0255" y="2157905"/>
              <a:ext cx="914400" cy="914400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B529102-A67D-8A4B-A3C0-0BF867F79BB7}"/>
              </a:ext>
            </a:extLst>
          </p:cNvPr>
          <p:cNvGrpSpPr/>
          <p:nvPr/>
        </p:nvGrpSpPr>
        <p:grpSpPr>
          <a:xfrm>
            <a:off x="223709" y="5064370"/>
            <a:ext cx="3211307" cy="1181685"/>
            <a:chOff x="223709" y="5064369"/>
            <a:chExt cx="3912013" cy="125382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47A42BC-10A1-904D-B084-38DEBDF3A3C7}"/>
                </a:ext>
              </a:extLst>
            </p:cNvPr>
            <p:cNvSpPr txBox="1"/>
            <p:nvPr/>
          </p:nvSpPr>
          <p:spPr>
            <a:xfrm>
              <a:off x="223709" y="5064369"/>
              <a:ext cx="31417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 am looking for the locations </a:t>
              </a:r>
              <a:r>
                <a:rPr lang="en-US" sz="1600" dirty="0">
                  <a:solidFill>
                    <a:srgbClr val="002060"/>
                  </a:solidFill>
                </a:rPr>
                <a:t>of </a:t>
              </a:r>
              <a:r>
                <a:rPr lang="en-US" sz="1600" dirty="0" err="1">
                  <a:solidFill>
                    <a:srgbClr val="002060"/>
                  </a:solidFill>
                </a:rPr>
                <a:t>recent drilling </a:t>
              </a:r>
              <a:r>
                <a:rPr lang="en-US" sz="1600" dirty="0">
                  <a:solidFill>
                    <a:srgbClr val="002060"/>
                  </a:solidFill>
                </a:rPr>
                <a:t>in RD</a:t>
              </a:r>
            </a:p>
          </p:txBody>
        </p:sp>
        <p:pic>
          <p:nvPicPr>
            <p:cNvPr id="52" name="Graphic 51" descr="Earth globe: Asia and Australia">
              <a:extLst>
                <a:ext uri="{FF2B5EF4-FFF2-40B4-BE49-F238E27FC236}">
                  <a16:creationId xmlns:a16="http://schemas.microsoft.com/office/drawing/2014/main" id="{CA4740C6-8DC8-104D-8965-E96EE181C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221322" y="5403798"/>
              <a:ext cx="914400" cy="9144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34C7E22-88DF-4046-9CAF-9BE99D0935CB}"/>
              </a:ext>
            </a:extLst>
          </p:cNvPr>
          <p:cNvGrpSpPr/>
          <p:nvPr/>
        </p:nvGrpSpPr>
        <p:grpSpPr>
          <a:xfrm>
            <a:off x="9644665" y="4022142"/>
            <a:ext cx="2051137" cy="1465383"/>
            <a:chOff x="8824650" y="4502837"/>
            <a:chExt cx="3168745" cy="2072052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0720C5-8F11-754B-889C-F9DB829A0C24}"/>
                </a:ext>
              </a:extLst>
            </p:cNvPr>
            <p:cNvSpPr txBox="1"/>
            <p:nvPr/>
          </p:nvSpPr>
          <p:spPr>
            <a:xfrm>
              <a:off x="10072464" y="4502837"/>
              <a:ext cx="19209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a hurricane is coming</a:t>
              </a:r>
              <a:r>
                <a:rPr lang="en-US" sz="1600" dirty="0">
                  <a:solidFill>
                    <a:srgbClr val="002060"/>
                  </a:solidFill>
                </a:rPr>
                <a:t>, </a:t>
              </a:r>
              <a:r>
                <a:rPr lang="en-US" sz="1600" dirty="0" err="1">
                  <a:solidFill>
                    <a:srgbClr val="002060"/>
                  </a:solidFill>
                </a:rPr>
                <a:t>give </a:t>
              </a:r>
              <a:r>
                <a:rPr lang="en-US" sz="1600" dirty="0">
                  <a:solidFill>
                    <a:srgbClr val="002060"/>
                  </a:solidFill>
                </a:rPr>
                <a:t>me </a:t>
              </a:r>
              <a:r>
                <a:rPr lang="en-US" sz="1600" dirty="0" err="1">
                  <a:solidFill>
                    <a:srgbClr val="002060"/>
                  </a:solidFill>
                </a:rPr>
                <a:t>everything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  <p:pic>
          <p:nvPicPr>
            <p:cNvPr id="1026" name="Picture 2" descr="Hurricane Icon 25995">
              <a:extLst>
                <a:ext uri="{FF2B5EF4-FFF2-40B4-BE49-F238E27FC236}">
                  <a16:creationId xmlns:a16="http://schemas.microsoft.com/office/drawing/2014/main" id="{FD97FB66-6CB4-F340-8B5E-D913E97F4A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colorTemperature colorTemp="112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24650" y="5393202"/>
              <a:ext cx="1181687" cy="1181687"/>
            </a:xfrm>
            <a:prstGeom prst="rect">
              <a:avLst/>
            </a:prstGeom>
            <a:noFill/>
          </p:spPr>
        </p:pic>
      </p:grpSp>
      <p:sp>
        <p:nvSpPr>
          <p:cNvPr id="17" name="TextBox 27">
            <a:extLst>
              <a:ext uri="{FF2B5EF4-FFF2-40B4-BE49-F238E27FC236}">
                <a16:creationId xmlns:a16="http://schemas.microsoft.com/office/drawing/2014/main" id="{309CA6A6-0C27-912D-E9DD-F8C2937AF1EF}"/>
              </a:ext>
            </a:extLst>
          </p:cNvPr>
          <p:cNvSpPr txBox="1"/>
          <p:nvPr/>
        </p:nvSpPr>
        <p:spPr>
          <a:xfrm>
            <a:off x="3961255" y="6027065"/>
            <a:ext cx="2578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02060"/>
                </a:solidFill>
              </a:rPr>
              <a:t>User</a:t>
            </a:r>
            <a:r>
              <a:rPr lang="en-US" sz="1600" dirty="0">
                <a:solidFill>
                  <a:srgbClr val="002060"/>
                </a:solidFill>
              </a:rPr>
              <a:t>: </a:t>
            </a:r>
            <a:r>
              <a:rPr lang="en-US" sz="1600" dirty="0" err="1">
                <a:solidFill>
                  <a:srgbClr val="002060"/>
                </a:solidFill>
              </a:rPr>
              <a:t>I want to change data </a:t>
            </a:r>
            <a:r>
              <a:rPr lang="en-US" sz="1600" dirty="0">
                <a:solidFill>
                  <a:srgbClr val="002060"/>
                </a:solidFill>
              </a:rPr>
              <a:t>about </a:t>
            </a:r>
            <a:r>
              <a:rPr lang="en-US" sz="1600" dirty="0" err="1">
                <a:solidFill>
                  <a:srgbClr val="002060"/>
                </a:solidFill>
              </a:rPr>
              <a:t>this </a:t>
            </a:r>
            <a:r>
              <a:rPr lang="en-US" sz="1600" dirty="0">
                <a:solidFill>
                  <a:srgbClr val="002060"/>
                </a:solidFill>
              </a:rPr>
              <a:t>object</a:t>
            </a:r>
          </a:p>
        </p:txBody>
      </p:sp>
      <p:pic>
        <p:nvPicPr>
          <p:cNvPr id="26" name="Graphic 25" descr="Cloud Computing met effen opvulling">
            <a:extLst>
              <a:ext uri="{FF2B5EF4-FFF2-40B4-BE49-F238E27FC236}">
                <a16:creationId xmlns:a16="http://schemas.microsoft.com/office/drawing/2014/main" id="{C08A0D8E-434E-38F5-6E0F-90D08ABF4CF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30392" y="6078942"/>
            <a:ext cx="723773" cy="723773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D632E441-724B-A947-91CF-9AD112AF9601}"/>
              </a:ext>
            </a:extLst>
          </p:cNvPr>
          <p:cNvGrpSpPr/>
          <p:nvPr/>
        </p:nvGrpSpPr>
        <p:grpSpPr>
          <a:xfrm>
            <a:off x="7767895" y="5421349"/>
            <a:ext cx="2567072" cy="1148284"/>
            <a:chOff x="8817247" y="4934978"/>
            <a:chExt cx="2567072" cy="1622480"/>
          </a:xfrm>
        </p:grpSpPr>
        <p:pic>
          <p:nvPicPr>
            <p:cNvPr id="23" name="Graphic 22" descr="Take Off with solid fill">
              <a:extLst>
                <a:ext uri="{FF2B5EF4-FFF2-40B4-BE49-F238E27FC236}">
                  <a16:creationId xmlns:a16="http://schemas.microsoft.com/office/drawing/2014/main" id="{6A5BAB71-72CF-6795-5884-D98F00051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8817247" y="5643057"/>
              <a:ext cx="914400" cy="91440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0C6D47B-E790-D923-2E95-43632C7AFDF1}"/>
                </a:ext>
              </a:extLst>
            </p:cNvPr>
            <p:cNvSpPr txBox="1"/>
            <p:nvPr/>
          </p:nvSpPr>
          <p:spPr>
            <a:xfrm>
              <a:off x="9846365" y="4934978"/>
              <a:ext cx="153795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 am flying to </a:t>
              </a:r>
              <a:r>
                <a:rPr lang="en-US" sz="1600" dirty="0">
                  <a:solidFill>
                    <a:srgbClr val="002060"/>
                  </a:solidFill>
                </a:rPr>
                <a:t>New York via </a:t>
              </a:r>
              <a:r>
                <a:rPr lang="en-US" sz="1600" dirty="0" err="1">
                  <a:solidFill>
                    <a:srgbClr val="002060"/>
                  </a:solidFill>
                </a:rPr>
                <a:t>this </a:t>
              </a:r>
              <a:r>
                <a:rPr lang="en-US" sz="1600" dirty="0">
                  <a:solidFill>
                    <a:srgbClr val="002060"/>
                  </a:solidFill>
                </a:rPr>
                <a:t>route, what is the </a:t>
              </a:r>
              <a:r>
                <a:rPr lang="en-US" sz="1600" dirty="0" err="1">
                  <a:solidFill>
                    <a:srgbClr val="002060"/>
                  </a:solidFill>
                </a:rPr>
                <a:t>weather</a:t>
              </a:r>
              <a:r>
                <a:rPr lang="en-US" sz="1600" dirty="0">
                  <a:solidFill>
                    <a:srgbClr val="002060"/>
                  </a:solidFill>
                </a:rPr>
                <a:t> like </a:t>
              </a:r>
              <a:r>
                <a:rPr lang="en-US" sz="1600" dirty="0" err="1">
                  <a:solidFill>
                    <a:srgbClr val="002060"/>
                  </a:solidFill>
                </a:rPr>
                <a:t>en route?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ACAF55C-7AF6-4A39-F57F-CE7ED45F527D}"/>
              </a:ext>
            </a:extLst>
          </p:cNvPr>
          <p:cNvGrpSpPr/>
          <p:nvPr/>
        </p:nvGrpSpPr>
        <p:grpSpPr>
          <a:xfrm>
            <a:off x="9848597" y="2615105"/>
            <a:ext cx="2223516" cy="1323439"/>
            <a:chOff x="9708229" y="1180946"/>
            <a:chExt cx="2223516" cy="132343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36C2EFC-29A7-74DE-1F66-92DA8030D654}"/>
                </a:ext>
              </a:extLst>
            </p:cNvPr>
            <p:cNvSpPr txBox="1"/>
            <p:nvPr/>
          </p:nvSpPr>
          <p:spPr>
            <a:xfrm>
              <a:off x="9708229" y="1180946"/>
              <a:ext cx="157500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 want to download a map for a </a:t>
              </a:r>
              <a:r>
                <a:rPr lang="en-US" sz="1600" dirty="0">
                  <a:solidFill>
                    <a:srgbClr val="002060"/>
                  </a:solidFill>
                </a:rPr>
                <a:t>report.</a:t>
              </a:r>
            </a:p>
          </p:txBody>
        </p:sp>
        <p:pic>
          <p:nvPicPr>
            <p:cNvPr id="44" name="Graphic 43" descr="Topography Map">
              <a:extLst>
                <a:ext uri="{FF2B5EF4-FFF2-40B4-BE49-F238E27FC236}">
                  <a16:creationId xmlns:a16="http://schemas.microsoft.com/office/drawing/2014/main" id="{D11062FB-96C5-360E-5165-E69993C40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198128" y="1411114"/>
              <a:ext cx="733617" cy="7676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954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AF7AC-2FAD-9F0C-7B8E-78A30283F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OGC API Common – </a:t>
            </a:r>
            <a:r>
              <a:rPr lang="en-US" dirty="0" err="1"/>
              <a:t>general </a:t>
            </a:r>
            <a:r>
              <a:rPr lang="en-US" dirty="0"/>
              <a:t>rules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58127-5F7D-D5FD-B935-DCEE3E901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Consistent </a:t>
            </a:r>
            <a:r>
              <a:rPr lang="en-US" dirty="0" err="1"/>
              <a:t>use </a:t>
            </a:r>
            <a:r>
              <a:rPr lang="en-US" dirty="0"/>
              <a:t>of HTTP(S)</a:t>
            </a:r>
          </a:p>
          <a:p>
            <a:r>
              <a:rPr lang="en-US" dirty="0" err="1"/>
              <a:t>Consistent </a:t>
            </a:r>
            <a:r>
              <a:rPr lang="en-US" dirty="0"/>
              <a:t>URI </a:t>
            </a:r>
            <a:r>
              <a:rPr lang="en-US" dirty="0" err="1"/>
              <a:t>structure</a:t>
            </a:r>
            <a:endParaRPr lang="en-US" dirty="0"/>
          </a:p>
          <a:p>
            <a:r>
              <a:rPr lang="en-US" dirty="0"/>
              <a:t>Consistent </a:t>
            </a:r>
            <a:r>
              <a:rPr lang="en-US" dirty="0" err="1"/>
              <a:t>use </a:t>
            </a:r>
            <a:r>
              <a:rPr lang="en-US" dirty="0"/>
              <a:t>of parameters</a:t>
            </a:r>
          </a:p>
          <a:p>
            <a:r>
              <a:rPr lang="en-US" dirty="0"/>
              <a:t>There is </a:t>
            </a:r>
            <a:r>
              <a:rPr lang="en-US" dirty="0" err="1"/>
              <a:t>always a </a:t>
            </a:r>
            <a:r>
              <a:rPr lang="en-US" dirty="0"/>
              <a:t>landing page</a:t>
            </a:r>
          </a:p>
          <a:p>
            <a:r>
              <a:rPr lang="en-US" dirty="0" err="1"/>
              <a:t>Consistent method </a:t>
            </a:r>
            <a:r>
              <a:rPr lang="en-US" dirty="0"/>
              <a:t>of </a:t>
            </a:r>
            <a:r>
              <a:rPr lang="en-US" dirty="0" err="1"/>
              <a:t>offering </a:t>
            </a:r>
            <a:r>
              <a:rPr lang="en-US" dirty="0"/>
              <a:t>JSON </a:t>
            </a:r>
            <a:r>
              <a:rPr lang="en-US" dirty="0" err="1"/>
              <a:t>and </a:t>
            </a:r>
            <a:r>
              <a:rPr lang="en-US" dirty="0"/>
              <a:t>HTML</a:t>
            </a:r>
          </a:p>
          <a:p>
            <a:r>
              <a:rPr lang="en-US" dirty="0" err="1"/>
              <a:t>Preferably </a:t>
            </a:r>
            <a:r>
              <a:rPr lang="en-US" dirty="0"/>
              <a:t>API </a:t>
            </a:r>
            <a:r>
              <a:rPr lang="en-US" dirty="0" err="1"/>
              <a:t>description </a:t>
            </a:r>
            <a:r>
              <a:rPr lang="en-US" dirty="0"/>
              <a:t>in </a:t>
            </a:r>
            <a:r>
              <a:rPr lang="en-US" dirty="0" err="1"/>
              <a:t>OpenAPI</a:t>
            </a:r>
            <a:r>
              <a:rPr lang="en-US"/>
              <a:t> 3.0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A5AA5-1ACF-D39A-64DA-B65555B3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7585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AF7AC-2FAD-9F0C-7B8E-78A30283F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OpenAPI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58127-5F7D-D5FD-B935-DCEE3E901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Open API </a:t>
            </a:r>
            <a:r>
              <a:rPr lang="nl-NL" dirty="0" err="1"/>
              <a:t>Specification </a:t>
            </a:r>
            <a:r>
              <a:rPr lang="nl-NL" dirty="0"/>
              <a:t>(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2"/>
              </a:rPr>
              <a:t>OAS </a:t>
            </a:r>
            <a:r>
              <a:rPr lang="nl-NL" dirty="0"/>
              <a:t>from Open API </a:t>
            </a:r>
            <a:r>
              <a:rPr lang="nl-NL" dirty="0" err="1"/>
              <a:t>Initiative</a:t>
            </a:r>
            <a:r>
              <a:rPr lang="nl-NL" dirty="0"/>
              <a:t>)</a:t>
            </a:r>
          </a:p>
          <a:p>
            <a:r>
              <a:rPr lang="nl-NL" dirty="0"/>
              <a:t>In </a:t>
            </a:r>
            <a:r>
              <a:rPr lang="nl-NL" dirty="0" err="1"/>
              <a:t>Yaml </a:t>
            </a:r>
            <a:r>
              <a:rPr lang="nl-NL" dirty="0"/>
              <a:t>or JSON and Swagger </a:t>
            </a:r>
            <a:r>
              <a:rPr lang="nl-NL" sz="2400" u="sng" dirty="0">
                <a:solidFill>
                  <a:srgbClr val="0085C6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  <a:hlinkClick r:id="rId3"/>
              </a:rPr>
              <a:t>presentationhttps://editor.swagger.</a:t>
            </a:r>
            <a:r>
              <a:rPr lang="nl-NL" sz="2400" u="sng" dirty="0">
                <a:solidFill>
                  <a:srgbClr val="0085C6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io/ </a:t>
            </a:r>
            <a:endParaRPr lang="nl-NL" sz="2400" dirty="0"/>
          </a:p>
          <a:p>
            <a:r>
              <a:rPr lang="nl-NL" dirty="0" err="1"/>
              <a:t>Fixed</a:t>
            </a:r>
            <a:r>
              <a:rPr lang="nl-NL" dirty="0"/>
              <a:t> fields </a:t>
            </a:r>
            <a:r>
              <a:rPr lang="nl-NL" dirty="0" err="1"/>
              <a:t>https</a:t>
            </a:r>
            <a:r>
              <a:rPr lang="nl-NL" dirty="0"/>
              <a:t>://spec.openapis.org/oas/v3.1.0#openapi-object</a:t>
            </a:r>
          </a:p>
          <a:p>
            <a:pPr marL="857250" lvl="1" indent="-514350"/>
            <a:r>
              <a:rPr lang="nl-NL" sz="2000" dirty="0">
                <a:solidFill>
                  <a:srgbClr val="5E5E5E"/>
                </a:solidFill>
                <a:latin typeface="Open Sans" panose="020B0606030504020204" pitchFamily="34" charset="0"/>
              </a:rPr>
              <a:t>Info</a:t>
            </a:r>
          </a:p>
          <a:p>
            <a:pPr marL="857250" lvl="1" indent="-514350"/>
            <a:r>
              <a:rPr lang="nl-NL" sz="2000" dirty="0" err="1">
                <a:solidFill>
                  <a:srgbClr val="5E5E5E"/>
                </a:solidFill>
                <a:latin typeface="Open Sans" panose="020B0606030504020204" pitchFamily="34" charset="0"/>
              </a:rPr>
              <a:t>Paths</a:t>
            </a:r>
            <a:endParaRPr lang="nl-NL" sz="2000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1714500" lvl="3" indent="-514350"/>
            <a:r>
              <a:rPr lang="nl-NL" dirty="0" err="1">
                <a:solidFill>
                  <a:srgbClr val="5E5E5E"/>
                </a:solidFill>
                <a:latin typeface="Open Sans" panose="020B0606030504020204" pitchFamily="34" charset="0"/>
              </a:rPr>
              <a:t>collections </a:t>
            </a:r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(Get/Put)</a:t>
            </a:r>
          </a:p>
          <a:p>
            <a:pPr marL="1714500" lvl="3" indent="-514350"/>
            <a:r>
              <a:rPr lang="nl-NL" dirty="0" err="1">
                <a:solidFill>
                  <a:srgbClr val="5E5E5E"/>
                </a:solidFill>
                <a:latin typeface="Open Sans" panose="020B0606030504020204" pitchFamily="34" charset="0"/>
              </a:rPr>
              <a:t>conformance</a:t>
            </a:r>
            <a:endParaRPr lang="nl-NL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857250" lvl="1" indent="-514350"/>
            <a:r>
              <a:rPr lang="nl-NL" sz="2000" dirty="0" err="1">
                <a:solidFill>
                  <a:srgbClr val="5E5E5E"/>
                </a:solidFill>
                <a:latin typeface="Open Sans" panose="020B0606030504020204" pitchFamily="34" charset="0"/>
              </a:rPr>
              <a:t>Components</a:t>
            </a:r>
            <a:endParaRPr lang="nl-NL" sz="2000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1714500" lvl="3" indent="-514350"/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Schema</a:t>
            </a:r>
          </a:p>
          <a:p>
            <a:pPr marL="1714500" lvl="3" indent="-514350"/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Parameters</a:t>
            </a:r>
          </a:p>
          <a:p>
            <a:pPr marL="857250" lvl="1" indent="-514350">
              <a:lnSpc>
                <a:spcPct val="100000"/>
              </a:lnSpc>
            </a:pPr>
            <a:r>
              <a:rPr lang="nl-NL" sz="2000" dirty="0">
                <a:solidFill>
                  <a:srgbClr val="5E5E5E"/>
                </a:solidFill>
                <a:latin typeface="Open Sans" panose="020B0606030504020204" pitchFamily="34" charset="0"/>
              </a:rPr>
              <a:t>Servers</a:t>
            </a:r>
          </a:p>
          <a:p>
            <a:pPr marL="857250" lvl="1" indent="-514350">
              <a:lnSpc>
                <a:spcPct val="110000"/>
              </a:lnSpc>
            </a:pPr>
            <a:r>
              <a:rPr lang="nl-NL" sz="2000" dirty="0">
                <a:solidFill>
                  <a:srgbClr val="5E5E5E"/>
                </a:solidFill>
                <a:latin typeface="Open Sans" panose="020B0606030504020204" pitchFamily="34" charset="0"/>
              </a:rPr>
              <a:t>Tags</a:t>
            </a:r>
          </a:p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A5AA5-1ACF-D39A-64DA-B65555B3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3740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3E8E64-9A0A-670A-2EB9-D28740910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Example OAS</a:t>
            </a: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43E7130E-F9CA-D2AC-4E6D-8B940DE3C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1318" y="69712"/>
            <a:ext cx="6528777" cy="5535958"/>
          </a:xfr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418518A-D1B7-4AD0-96AC-BBF200AE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13</a:t>
            </a:fld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5BA1C4A4-F044-A594-3741-F07C9E0E8964}"/>
              </a:ext>
            </a:extLst>
          </p:cNvPr>
          <p:cNvSpPr txBox="1"/>
          <p:nvPr/>
        </p:nvSpPr>
        <p:spPr>
          <a:xfrm>
            <a:off x="811087" y="6076598"/>
            <a:ext cx="10419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https://test.haleconnect.de/ogcapi/datasets/simplified-addresses/v1/openapi</a:t>
            </a:r>
          </a:p>
        </p:txBody>
      </p:sp>
    </p:spTree>
    <p:extLst>
      <p:ext uri="{BB962C8B-B14F-4D97-AF65-F5344CB8AC3E}">
        <p14:creationId xmlns:p14="http://schemas.microsoft.com/office/powerpoint/2010/main" val="1747059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F147C-C1B1-2E5A-EB87-799D0FC6E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 look at OGC API Features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9E06F1-B7BA-B504-8539-741EF2120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rgbClr val="E83E8C"/>
                </a:solidFill>
                <a:latin typeface="SFMono-Regular"/>
              </a:rPr>
              <a:t>GET </a:t>
            </a:r>
            <a:r>
              <a:rPr lang="en-US" sz="24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br>
              <a:rPr lang="en-US" sz="2400" dirty="0">
                <a:solidFill>
                  <a:srgbClr val="E83E8C"/>
                </a:solidFill>
                <a:latin typeface="SFMono-Regular"/>
              </a:rPr>
            </a:br>
            <a:r>
              <a:rPr lang="en-US" sz="1900" dirty="0">
                <a:solidFill>
                  <a:srgbClr val="262626"/>
                </a:solidFill>
                <a:latin typeface="Mont Book"/>
                <a:sym typeface="Mont Book"/>
              </a:rPr>
              <a:t>the landing page</a:t>
            </a:r>
          </a:p>
          <a:p>
            <a:r>
              <a:rPr lang="en-US" sz="2400" dirty="0">
                <a:solidFill>
                  <a:srgbClr val="E83E8C"/>
                </a:solidFill>
                <a:latin typeface="SFMono-Regular"/>
              </a:rPr>
              <a:t>GET </a:t>
            </a:r>
            <a:r>
              <a:rPr lang="en-US" sz="24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/collections</a:t>
            </a:r>
            <a:br>
              <a:rPr lang="en-US" sz="2400" dirty="0">
                <a:solidFill>
                  <a:srgbClr val="E83E8C"/>
                </a:solidFill>
                <a:latin typeface="SFMono-Regular"/>
              </a:rPr>
            </a:br>
            <a:r>
              <a:rPr lang="en-US" sz="2000" dirty="0">
                <a:solidFill>
                  <a:srgbClr val="262626"/>
                </a:solidFill>
                <a:latin typeface="Mont Book"/>
                <a:sym typeface="Mont Book"/>
              </a:rPr>
              <a:t>list of datasets key metadata</a:t>
            </a:r>
          </a:p>
          <a:p>
            <a:r>
              <a:rPr lang="en-US" sz="2200" dirty="0">
                <a:solidFill>
                  <a:srgbClr val="E83E8C"/>
                </a:solidFill>
                <a:latin typeface="SFMono-Regular"/>
              </a:rPr>
              <a:t>GET </a:t>
            </a:r>
            <a:r>
              <a:rPr lang="en-US" sz="22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/collections/{</a:t>
            </a:r>
            <a:r>
              <a:rPr lang="en-US" sz="2200" b="1" dirty="0" err="1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collectionId</a:t>
            </a:r>
            <a:r>
              <a:rPr lang="en-US" sz="22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sz="2000" dirty="0">
                <a:solidFill>
                  <a:srgbClr val="E83E8C"/>
                </a:solidFill>
                <a:latin typeface="SFMono-Regular"/>
              </a:rPr>
            </a:br>
            <a:r>
              <a:rPr lang="en-US" sz="1900" dirty="0">
                <a:solidFill>
                  <a:srgbClr val="262626"/>
                </a:solidFill>
                <a:latin typeface="Mont Book"/>
                <a:sym typeface="Mont Book"/>
              </a:rPr>
              <a:t>dataset key metadata</a:t>
            </a:r>
          </a:p>
          <a:p>
            <a:r>
              <a:rPr lang="en-US" sz="2200" dirty="0">
                <a:solidFill>
                  <a:srgbClr val="E83E8C"/>
                </a:solidFill>
                <a:latin typeface="SFMono-Regular"/>
              </a:rPr>
              <a:t>GET </a:t>
            </a:r>
            <a:r>
              <a:rPr lang="en-US" sz="22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/collections/{</a:t>
            </a:r>
            <a:r>
              <a:rPr lang="en-US" sz="2200" b="1" dirty="0" err="1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collectionId</a:t>
            </a:r>
            <a:r>
              <a:rPr lang="en-US" sz="22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}/items</a:t>
            </a:r>
            <a:endParaRPr lang="en-US" sz="2200" b="1" dirty="0">
              <a:solidFill>
                <a:srgbClr val="E83E8C"/>
              </a:solidFill>
              <a:latin typeface="Courier New" panose="02070309020205020404" pitchFamily="49" charset="0"/>
              <a:cs typeface="Courier New" panose="02070309020205020404" pitchFamily="49" charset="0"/>
              <a:sym typeface="Mont Book"/>
            </a:endParaRPr>
          </a:p>
          <a:p>
            <a:pPr lvl="1"/>
            <a:r>
              <a:rPr lang="en-US" sz="1900" dirty="0">
                <a:solidFill>
                  <a:srgbClr val="262626"/>
                </a:solidFill>
                <a:latin typeface="Mont Book"/>
              </a:rPr>
              <a:t>retrieve items from a collection within a bounding box (or other simple filter)</a:t>
            </a:r>
          </a:p>
          <a:p>
            <a:pPr lvl="1"/>
            <a:r>
              <a:rPr lang="en-US" sz="1900" dirty="0">
                <a:solidFill>
                  <a:srgbClr val="262626"/>
                </a:solidFill>
                <a:latin typeface="Mont Book"/>
              </a:rPr>
              <a:t>client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can request desired 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format via content negotiation,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e.g. GeoJSON</a:t>
            </a:r>
            <a:endParaRPr lang="en-US" sz="1900" dirty="0">
              <a:solidFill>
                <a:srgbClr val="262626"/>
              </a:solidFill>
              <a:latin typeface="Mont Book"/>
            </a:endParaRPr>
          </a:p>
          <a:p>
            <a:pPr lvl="1"/>
            <a:r>
              <a:rPr lang="en-US" sz="1900" dirty="0" err="1">
                <a:solidFill>
                  <a:srgbClr val="262626"/>
                </a:solidFill>
                <a:latin typeface="Mont Book"/>
              </a:rPr>
              <a:t>pagination</a:t>
            </a:r>
            <a:endParaRPr lang="en-US" sz="1900" dirty="0">
              <a:solidFill>
                <a:srgbClr val="262626"/>
              </a:solidFill>
              <a:latin typeface="Mont Book"/>
            </a:endParaRPr>
          </a:p>
          <a:p>
            <a:r>
              <a:rPr lang="en-US" sz="2200" b="0" i="0" dirty="0">
                <a:solidFill>
                  <a:srgbClr val="E83E8C"/>
                </a:solidFill>
                <a:effectLst/>
                <a:latin typeface="SFMono-Regular"/>
              </a:rPr>
              <a:t>GET </a:t>
            </a:r>
            <a:r>
              <a:rPr lang="en-US" sz="2200" b="1" i="0" dirty="0"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/collections/{</a:t>
            </a:r>
            <a:r>
              <a:rPr lang="en-US" sz="2200" b="1" i="0" dirty="0" err="1"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collectionId</a:t>
            </a:r>
            <a:r>
              <a:rPr lang="en-US" sz="2200" b="1" i="0" dirty="0"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}/items/{</a:t>
            </a:r>
            <a:r>
              <a:rPr lang="en-US" sz="2200" b="1" i="0" dirty="0" err="1"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featureId</a:t>
            </a:r>
            <a:r>
              <a:rPr lang="en-US" sz="2200" b="1" i="0" dirty="0"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1">
              <a:lnSpc>
                <a:spcPct val="100000"/>
              </a:lnSpc>
            </a:pPr>
            <a:r>
              <a:rPr lang="en-US" sz="1900" dirty="0" err="1">
                <a:solidFill>
                  <a:srgbClr val="262626"/>
                </a:solidFill>
                <a:latin typeface="Mont Book"/>
              </a:rPr>
              <a:t>Request individual 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item</a:t>
            </a:r>
          </a:p>
          <a:p>
            <a:r>
              <a:rPr kumimoji="0" lang="en-NL" altLang="en-NL" sz="22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SFMono-Regular"/>
              </a:rPr>
              <a:t>GET </a:t>
            </a:r>
            <a:r>
              <a:rPr kumimoji="0" lang="en-NL" altLang="en-NL" sz="2200" b="1" i="0" u="none" strike="noStrike" cap="none" normalizeH="0" baseline="0" dirty="0" err="1">
                <a:ln>
                  <a:noFill/>
                </a:ln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/collections/buildings/items?</a:t>
            </a:r>
            <a:r>
              <a:rPr kumimoji="0" lang="en-NL" altLang="en-NL" sz="2200" b="1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crs=</a:t>
            </a:r>
            <a:r>
              <a:rPr kumimoji="0" lang="nl-NL" altLang="en-NL" sz="2200" b="1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nl-NL" altLang="en-NL" sz="2200" b="1" i="0" u="none" strike="noStrike" cap="none" normalizeH="0" baseline="0" dirty="0" err="1">
                <a:ln>
                  <a:noFill/>
                </a:ln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crsuri</a:t>
            </a:r>
            <a:r>
              <a:rPr kumimoji="0" lang="nl-NL" altLang="en-NL" sz="2200" b="1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1">
              <a:lnSpc>
                <a:spcPct val="110000"/>
              </a:lnSpc>
            </a:pPr>
            <a:r>
              <a:rPr lang="nl-NL" altLang="en-NL" sz="1900" dirty="0">
                <a:solidFill>
                  <a:srgbClr val="262626"/>
                </a:solidFill>
                <a:latin typeface="Mont Book"/>
              </a:rPr>
              <a:t>Request in specific CRS</a:t>
            </a:r>
          </a:p>
          <a:p>
            <a:pPr lvl="1">
              <a:lnSpc>
                <a:spcPct val="110000"/>
              </a:lnSpc>
            </a:pPr>
            <a:r>
              <a:rPr lang="nl-NL" altLang="en-NL" sz="1900" dirty="0">
                <a:solidFill>
                  <a:srgbClr val="262626"/>
                </a:solidFill>
                <a:latin typeface="Mont Book"/>
              </a:rPr>
              <a:t>The default is CRS84</a:t>
            </a:r>
            <a:endParaRPr lang="en-NL" altLang="en-NL" sz="1900" dirty="0">
              <a:solidFill>
                <a:srgbClr val="262626"/>
              </a:solidFill>
              <a:latin typeface="Mont Book"/>
            </a:endParaRPr>
          </a:p>
          <a:p>
            <a:endParaRPr lang="en-US" b="1" dirty="0">
              <a:solidFill>
                <a:srgbClr val="E83E8C"/>
              </a:solidFill>
              <a:latin typeface="SFMono-Regular"/>
            </a:endParaRPr>
          </a:p>
          <a:p>
            <a:endParaRPr lang="en-US" dirty="0">
              <a:solidFill>
                <a:srgbClr val="E83E8C"/>
              </a:solidFill>
              <a:latin typeface="SFMono-Regular"/>
            </a:endParaRPr>
          </a:p>
          <a:p>
            <a:endParaRPr lang="en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AB65EE0-695B-457F-0E2F-E8C212BB6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14</a:t>
            </a:fld>
            <a:endParaRPr lang="nl-NL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F919E68A-4246-6E7C-0641-377A849E59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L" altLang="en-N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012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4F78A6-B148-7206-CD97-AC5C86EA4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34083-4078-B6BC-C17B-366D5EE2D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0" dirty="0"/>
              <a:t>Code mode: ON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6858DFF-2E95-695F-1017-516EEB68A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b="1" dirty="0">
              <a:solidFill>
                <a:srgbClr val="E83E8C"/>
              </a:solidFill>
              <a:latin typeface="SFMono-Regular"/>
            </a:endParaRPr>
          </a:p>
          <a:p>
            <a:endParaRPr lang="en-US" dirty="0">
              <a:solidFill>
                <a:srgbClr val="E83E8C"/>
              </a:solidFill>
              <a:latin typeface="SFMono-Regular"/>
            </a:endParaRPr>
          </a:p>
          <a:p>
            <a:endParaRPr lang="en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E9B7E2D-7C02-63D7-4124-891DA4872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15</a:t>
            </a:fld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5D7B99DA-33B8-4CB5-B479-D66CA64F218D}"/>
              </a:ext>
            </a:extLst>
          </p:cNvPr>
          <p:cNvSpPr txBox="1"/>
          <p:nvPr/>
        </p:nvSpPr>
        <p:spPr>
          <a:xfrm>
            <a:off x="432079" y="5822392"/>
            <a:ext cx="11587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600" dirty="0"/>
              <a:t>https://github.com/Geonovum/APIFeaturesForWHY2025</a:t>
            </a:r>
          </a:p>
        </p:txBody>
      </p:sp>
      <p:pic>
        <p:nvPicPr>
          <p:cNvPr id="8" name="Picture 7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A2A9BDD9-0862-A296-BF93-411A5374833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7488" y="1051537"/>
            <a:ext cx="4637035" cy="475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612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DAD33-F7EB-CB35-9B21-F2644F8AB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658D10-9157-B738-AC32-50E4BAF17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0" dirty="0"/>
              <a:t>Code mode: ON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CA054C0-5235-228A-F92D-4F3F4556E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b="1" dirty="0">
              <a:solidFill>
                <a:srgbClr val="E83E8C"/>
              </a:solidFill>
              <a:latin typeface="SFMono-Regular"/>
            </a:endParaRPr>
          </a:p>
          <a:p>
            <a:endParaRPr lang="en-US" dirty="0">
              <a:solidFill>
                <a:srgbClr val="E83E8C"/>
              </a:solidFill>
              <a:latin typeface="SFMono-Regular"/>
            </a:endParaRPr>
          </a:p>
          <a:p>
            <a:endParaRPr lang="en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CD42046-CB9E-D672-AE18-E9FD86EAB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16</a:t>
            </a:fld>
            <a:endParaRPr lang="nl-NL"/>
          </a:p>
        </p:txBody>
      </p:sp>
      <p:pic>
        <p:nvPicPr>
          <p:cNvPr id="6" name="Afbeelding 5" descr="Afbeelding met patroon, steek, pixel&#10;&#10;Door AI gegenereerde inhoud is mogelijk onjuist.">
            <a:extLst>
              <a:ext uri="{FF2B5EF4-FFF2-40B4-BE49-F238E27FC236}">
                <a16:creationId xmlns:a16="http://schemas.microsoft.com/office/drawing/2014/main" id="{FE1B7EFD-8FF5-AD9B-0407-9B934359B2F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12740" y="1264198"/>
            <a:ext cx="4362450" cy="4288510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9F9D8DA1-02FE-40DC-1E2E-AB53154DAC1A}"/>
              </a:ext>
            </a:extLst>
          </p:cNvPr>
          <p:cNvSpPr txBox="1"/>
          <p:nvPr/>
        </p:nvSpPr>
        <p:spPr>
          <a:xfrm>
            <a:off x="432079" y="5822392"/>
            <a:ext cx="11587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600" dirty="0">
                <a:hlinkClick r:id="rId3"/>
              </a:rPr>
              <a:t>https://github.com/Geonovum/APIFeaturesForWHY2025</a:t>
            </a:r>
            <a:endParaRPr lang="nl-BE" sz="3600" dirty="0"/>
          </a:p>
        </p:txBody>
      </p:sp>
      <p:pic>
        <p:nvPicPr>
          <p:cNvPr id="8" name="Afbeelding 7" descr="Afbeelding met tekenfilm, kikker, Dierfiguur&#10;&#10;Door AI gegenereerde inhoud is mogelijk onjuist.">
            <a:extLst>
              <a:ext uri="{FF2B5EF4-FFF2-40B4-BE49-F238E27FC236}">
                <a16:creationId xmlns:a16="http://schemas.microsoft.com/office/drawing/2014/main" id="{B15D522C-B3F8-E8B6-52CB-4CD8F1BB512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688" t="4797" r="15080" b="5448"/>
          <a:stretch>
            <a:fillRect/>
          </a:stretch>
        </p:blipFill>
        <p:spPr>
          <a:xfrm>
            <a:off x="3912739" y="1248663"/>
            <a:ext cx="4537925" cy="428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049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9780132" cy="1280159"/>
          </a:xfrm>
        </p:spPr>
        <p:txBody>
          <a:bodyPr>
            <a:normAutofit/>
          </a:bodyPr>
          <a:lstStyle/>
          <a:p>
            <a:r>
              <a:rPr lang="nl-NL" dirty="0"/>
              <a:t>Schedule – 10:00 </a:t>
            </a:r>
            <a:r>
              <a:rPr lang="nl-NL" dirty="0" err="1"/>
              <a:t>to</a:t>
            </a:r>
            <a:r>
              <a:rPr lang="nl-NL" dirty="0"/>
              <a:t> 12:00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3E8A6620-23F4-508B-17BB-C3AC9048D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704976"/>
            <a:ext cx="11963400" cy="4932363"/>
          </a:xfrm>
        </p:spPr>
        <p:txBody>
          <a:bodyPr>
            <a:normAutofit/>
          </a:bodyPr>
          <a:lstStyle/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nl-BE" sz="32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Brief introduction of the </a:t>
            </a:r>
            <a:r>
              <a:rPr lang="nl-BE" sz="320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Spatial domain</a:t>
            </a:r>
          </a:p>
          <a:p>
            <a:pPr marL="342900">
              <a:buFont typeface="Aptos" panose="020B0004020202020204" pitchFamily="34" charset="0"/>
              <a:buChar char="-"/>
            </a:pPr>
            <a:r>
              <a:rPr lang="nl-NL" sz="32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From</a:t>
            </a:r>
            <a:r>
              <a:rPr lang="nl-NL" sz="32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SOAP </a:t>
            </a:r>
            <a:r>
              <a:rPr lang="nl-NL" sz="32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</a:t>
            </a:r>
            <a:r>
              <a:rPr lang="nl-NL" sz="32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REST</a:t>
            </a:r>
            <a:endParaRPr lang="nl-NL" sz="32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en-US" sz="32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Start API coding in Node.js  (using </a:t>
            </a:r>
            <a:r>
              <a:rPr lang="en-US" sz="32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Express.js</a:t>
            </a:r>
            <a:r>
              <a:rPr lang="en-US" sz="32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nl-NL" sz="32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685800" lvl="1">
              <a:buFont typeface="Aptos" panose="020B0004020202020204" pitchFamily="34" charset="0"/>
              <a:buChar char="-"/>
            </a:pPr>
            <a:r>
              <a:rPr lang="en-US" sz="2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Standards (Building Blocks Part 1 - 5, CQL, Filter), Geo Enablement</a:t>
            </a:r>
          </a:p>
          <a:p>
            <a:pPr marL="685800" lvl="1">
              <a:buFont typeface="Aptos" panose="020B0004020202020204" pitchFamily="34" charset="0"/>
              <a:buChar char="-"/>
            </a:pPr>
            <a:r>
              <a:rPr lang="en-US" sz="2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Bruno</a:t>
            </a: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en-US" sz="32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Interlude: Dutch API Design Rules</a:t>
            </a:r>
            <a:endParaRPr lang="nl-NL" sz="32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nl-BE" sz="32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Client and coding using QGIS</a:t>
            </a:r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48B885-FF76-47CB-8BBD-27E7EBF07CA9}" type="slidenum">
              <a:rPr kumimoji="0" lang="nl-NL" sz="1000" b="1" i="0" u="none" strike="noStrike" kern="1200" cap="none" spc="0" normalizeH="0" baseline="0" noProof="0" smtClean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2</a:t>
            </a:fld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4485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65418" y="3206749"/>
            <a:ext cx="3279387" cy="24038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649" name="Text Box 1"/>
          <p:cNvSpPr txBox="1">
            <a:spLocks noChangeArrowheads="1"/>
          </p:cNvSpPr>
          <p:nvPr/>
        </p:nvSpPr>
        <p:spPr bwMode="auto">
          <a:xfrm>
            <a:off x="1870075" y="111125"/>
            <a:ext cx="84582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:a16="http://schemas.microsoft.com/office/drawing/2014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5pPr>
            <a:lvl6pPr marL="25146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6pPr>
            <a:lvl7pPr marL="29718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7pPr>
            <a:lvl8pPr marL="34290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8pPr>
            <a:lvl9pPr marL="38862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9pPr>
          </a:lstStyle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defRPr/>
            </a:pPr>
            <a:endParaRPr lang="en-US" sz="1800" b="1" kern="1200">
              <a:solidFill>
                <a:srgbClr val="092E5C"/>
              </a:solidFill>
              <a:latin typeface="Arial" charset="0"/>
              <a:ea typeface="굴림" charset="0"/>
              <a:cs typeface="굴림" charset="0"/>
            </a:endParaRPr>
          </a:p>
        </p:txBody>
      </p:sp>
      <p:sp>
        <p:nvSpPr>
          <p:cNvPr id="27651" name="Rectangle 3"/>
          <p:cNvSpPr>
            <a:spLocks noChangeArrowheads="1"/>
          </p:cNvSpPr>
          <p:nvPr/>
        </p:nvSpPr>
        <p:spPr bwMode="auto">
          <a:xfrm>
            <a:off x="1524000" y="0"/>
            <a:ext cx="9144000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:a16="http://schemas.microsoft.com/office/drawing/2014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ClrTx/>
              <a:defRPr/>
            </a:pPr>
            <a:endParaRPr lang="en-US" sz="1000" b="1" kern="1200">
              <a:latin typeface="CG Times" charset="0"/>
              <a:ea typeface="MS PGothic" pitchFamily="34" charset="-128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GEOSPATIAL? WHAT IS THAT?</a:t>
            </a:r>
            <a:br>
              <a:rPr lang="en-US" dirty="0"/>
            </a:br>
            <a:endParaRPr lang="en-US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847850" y="-152400"/>
            <a:ext cx="84963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ＭＳ Ｐゴシック" charset="0"/>
                <a:cs typeface="MS PGothic" charset="0"/>
              </a:defRPr>
            </a:lvl1pPr>
            <a:lvl2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ＭＳ Ｐゴシック" charset="0"/>
                <a:cs typeface="MS PGothic" charset="0"/>
              </a:defRPr>
            </a:lvl2pPr>
            <a:lvl3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ＭＳ Ｐゴシック" charset="0"/>
                <a:cs typeface="MS PGothic" charset="0"/>
              </a:defRPr>
            </a:lvl3pPr>
            <a:lvl4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ＭＳ Ｐゴシック" charset="0"/>
                <a:cs typeface="MS PGothic" charset="0"/>
              </a:defRPr>
            </a:lvl4pPr>
            <a:lvl5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ＭＳ Ｐゴシック" charset="0"/>
                <a:cs typeface="MS PGothic" charset="0"/>
              </a:defRPr>
            </a:lvl5pPr>
            <a:lvl6pPr marL="4572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6pPr>
            <a:lvl7pPr marL="9144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7pPr>
            <a:lvl8pPr marL="13716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8pPr>
            <a:lvl9pPr marL="18288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9pPr>
          </a:lstStyle>
          <a:p>
            <a:pPr>
              <a:buClrTx/>
              <a:defRPr/>
            </a:pPr>
            <a:endParaRPr lang="en-US" sz="3600" b="1" kern="1200">
              <a:latin typeface="Arial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447310" y="999421"/>
            <a:ext cx="2438400" cy="1752600"/>
            <a:chOff x="6553200" y="4267200"/>
            <a:chExt cx="2438400" cy="1752600"/>
          </a:xfrm>
        </p:grpSpPr>
        <p:sp>
          <p:nvSpPr>
            <p:cNvPr id="23" name="Rectangle 12"/>
            <p:cNvSpPr>
              <a:spLocks noChangeArrowheads="1"/>
            </p:cNvSpPr>
            <p:nvPr/>
          </p:nvSpPr>
          <p:spPr bwMode="auto">
            <a:xfrm>
              <a:off x="7620000" y="4267200"/>
              <a:ext cx="1371600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sz="1100" b="1" kern="1200" err="1">
                  <a:latin typeface="CG Times" charset="0"/>
                  <a:ea typeface="MS PGothic" pitchFamily="34" charset="-128"/>
                  <a:cs typeface="+mn-cs"/>
                </a:rPr>
                <a:t>Eurocontrol</a:t>
              </a:r>
              <a:endParaRPr lang="en-US" sz="1100" b="1" kern="1200">
                <a:latin typeface="CG Times" charset="0"/>
                <a:ea typeface="MS PGothic" pitchFamily="34" charset="-128"/>
                <a:cs typeface="+mn-cs"/>
              </a:endParaRPr>
            </a:p>
          </p:txBody>
        </p:sp>
        <p:pic>
          <p:nvPicPr>
            <p:cNvPr id="17" name="Picture 4" descr="C:\Documents and Settings\Administrator\My Documents\My Pictures\eurocontrol skyview2 example.gif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6553200" y="4267200"/>
              <a:ext cx="2338764" cy="1752600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980221" y="1100138"/>
            <a:ext cx="2512601" cy="2216234"/>
            <a:chOff x="71875" y="4356104"/>
            <a:chExt cx="2223900" cy="1892296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" y="4572000"/>
              <a:ext cx="2219575" cy="1676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" name="TextBox 16"/>
            <p:cNvSpPr txBox="1">
              <a:spLocks noChangeArrowheads="1"/>
            </p:cNvSpPr>
            <p:nvPr/>
          </p:nvSpPr>
          <p:spPr bwMode="auto">
            <a:xfrm>
              <a:off x="71875" y="4356104"/>
              <a:ext cx="123604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sz="1200" kern="1200" dirty="0" err="1">
                  <a:solidFill>
                    <a:srgbClr val="000000"/>
                  </a:solidFill>
                </a:rPr>
                <a:t>OneGeology.Org</a:t>
              </a:r>
              <a:endParaRPr lang="en-US" sz="1200" kern="12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2" name="TextBox 31"/>
          <p:cNvSpPr txBox="1">
            <a:spLocks noChangeArrowheads="1"/>
          </p:cNvSpPr>
          <p:nvPr/>
        </p:nvSpPr>
        <p:spPr bwMode="auto">
          <a:xfrm>
            <a:off x="4288641" y="2783778"/>
            <a:ext cx="2971800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b="1" kern="1200" dirty="0">
                <a:latin typeface="CG Times" charset="0"/>
                <a:ea typeface="MS PGothic" pitchFamily="34" charset="-128"/>
                <a:cs typeface="+mn-cs"/>
              </a:rPr>
              <a:t>Aviation Flight Information / Safety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038601" y="4715775"/>
            <a:ext cx="8819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000" b="1" kern="1200" dirty="0" err="1">
                <a:solidFill>
                  <a:schemeClr val="tx1"/>
                </a:solidFill>
                <a:latin typeface="CG Times" charset="0"/>
                <a:ea typeface="MS PGothic" pitchFamily="34" charset="-128"/>
                <a:cs typeface="+mn-cs"/>
              </a:rPr>
              <a:t>DigitalGlobe</a:t>
            </a:r>
            <a:endParaRPr lang="en-US" sz="1000" b="1" kern="1200" dirty="0">
              <a:solidFill>
                <a:schemeClr val="tx1"/>
              </a:solidFill>
              <a:latin typeface="CG Times" charset="0"/>
              <a:ea typeface="MS PGothic" pitchFamily="34" charset="-128"/>
              <a:cs typeface="+mn-cs"/>
            </a:endParaRPr>
          </a:p>
        </p:txBody>
      </p:sp>
      <p:sp>
        <p:nvSpPr>
          <p:cNvPr id="35" name="TextBox 34"/>
          <p:cNvSpPr txBox="1">
            <a:spLocks noChangeArrowheads="1"/>
          </p:cNvSpPr>
          <p:nvPr/>
        </p:nvSpPr>
        <p:spPr bwMode="auto">
          <a:xfrm>
            <a:off x="6836589" y="5633498"/>
            <a:ext cx="203855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b="1" kern="1200" dirty="0">
                <a:latin typeface="CG Times" charset="0"/>
                <a:ea typeface="MS PGothic" pitchFamily="34" charset="-128"/>
                <a:cs typeface="+mn-cs"/>
              </a:rPr>
              <a:t>Meteorology, Hydrology, Ocean Monitoring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932276" y="1730834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ClrTx/>
            </a:pPr>
            <a:endParaRPr lang="en-US" sz="1000" b="1" kern="1200" err="1">
              <a:latin typeface="CG Times" charset="0"/>
              <a:ea typeface="MS PGothic" pitchFamily="34" charset="-128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793211A-D6AF-C84F-9544-AFB8E75AC9F0}"/>
              </a:ext>
            </a:extLst>
          </p:cNvPr>
          <p:cNvSpPr/>
          <p:nvPr/>
        </p:nvSpPr>
        <p:spPr>
          <a:xfrm>
            <a:off x="3512509" y="4418857"/>
            <a:ext cx="278629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800" b="1" kern="1200">
                <a:latin typeface="CG Times" charset="0"/>
                <a:ea typeface="MS PGothic" pitchFamily="34" charset="-128"/>
                <a:cs typeface="+mn-cs"/>
              </a:rPr>
              <a:t>http://oos.soest.hawaii.edu/pacioos/voyager/news/2013/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5ECB25-65E9-4C4B-931A-FC25CE01EA47}"/>
              </a:ext>
            </a:extLst>
          </p:cNvPr>
          <p:cNvSpPr txBox="1"/>
          <p:nvPr/>
        </p:nvSpPr>
        <p:spPr>
          <a:xfrm>
            <a:off x="326571" y="1240977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dirty="0" err="1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BB01F8-EE56-B54F-9B65-DF963C37D194}"/>
              </a:ext>
            </a:extLst>
          </p:cNvPr>
          <p:cNvSpPr/>
          <p:nvPr/>
        </p:nvSpPr>
        <p:spPr>
          <a:xfrm>
            <a:off x="4056917" y="6295548"/>
            <a:ext cx="75364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Source of statistics: </a:t>
            </a:r>
            <a:r>
              <a:rPr lang="en-US" dirty="0" err="1"/>
              <a:t>GeoSeer </a:t>
            </a:r>
            <a:r>
              <a:rPr lang="en-US" dirty="0"/>
              <a:t>spatial data search engine: </a:t>
            </a:r>
            <a:r>
              <a:rPr lang="en-US" dirty="0">
                <a:hlinkClick r:id="rId6" tooltip="https://www.geoseer.net"/>
              </a:rPr>
              <a:t>https://geoseer.net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273BE-608F-2C41-ADC5-EB3886D2EB47}"/>
              </a:ext>
            </a:extLst>
          </p:cNvPr>
          <p:cNvSpPr txBox="1"/>
          <p:nvPr/>
        </p:nvSpPr>
        <p:spPr>
          <a:xfrm>
            <a:off x="8110373" y="2743206"/>
            <a:ext cx="463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kmi</a:t>
            </a:r>
            <a:endParaRPr lang="en-US" dirty="0"/>
          </a:p>
        </p:txBody>
      </p:sp>
      <p:pic>
        <p:nvPicPr>
          <p:cNvPr id="14" name="Picture 13" descr="A close up of a map&#10;&#10;Description automatically generated">
            <a:extLst>
              <a:ext uri="{FF2B5EF4-FFF2-40B4-BE49-F238E27FC236}">
                <a16:creationId xmlns:a16="http://schemas.microsoft.com/office/drawing/2014/main" id="{90B9E8AD-99CB-F64D-AFEA-5D1464B4EDA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277" y="3291775"/>
            <a:ext cx="3921837" cy="1963379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C993270-C642-5D4B-A256-BDAADFF89034}"/>
              </a:ext>
            </a:extLst>
          </p:cNvPr>
          <p:cNvSpPr txBox="1"/>
          <p:nvPr/>
        </p:nvSpPr>
        <p:spPr>
          <a:xfrm>
            <a:off x="980220" y="5263250"/>
            <a:ext cx="1199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Waterinfo.be</a:t>
            </a:r>
            <a:endParaRPr lang="en-US" dirty="0"/>
          </a:p>
        </p:txBody>
      </p:sp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5A8277-0AA6-4847-B749-88C66800EF5F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36993" y="3945537"/>
            <a:ext cx="3429000" cy="1994858"/>
          </a:xfrm>
          <a:prstGeom prst="rect">
            <a:avLst/>
          </a:prstGeom>
        </p:spPr>
      </p:pic>
      <p:pic>
        <p:nvPicPr>
          <p:cNvPr id="34" name="Picture 2">
            <a:extLst>
              <a:ext uri="{FF2B5EF4-FFF2-40B4-BE49-F238E27FC236}">
                <a16:creationId xmlns:a16="http://schemas.microsoft.com/office/drawing/2014/main" id="{FF0AAEEC-BD46-614E-8AC0-53ED167387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661087" y="1160429"/>
            <a:ext cx="3345877" cy="2010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3640941" y="5908919"/>
            <a:ext cx="1295400" cy="498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b="1" kern="1200" dirty="0">
                <a:latin typeface="CG Times" charset="0"/>
                <a:ea typeface="MS PGothic" pitchFamily="34" charset="-128"/>
                <a:cs typeface="+mn-cs"/>
              </a:rPr>
              <a:t>SPW</a:t>
            </a:r>
          </a:p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b="1" kern="1200" dirty="0" err="1">
                <a:latin typeface="CG Times" charset="0"/>
                <a:ea typeface="MS PGothic" pitchFamily="34" charset="-128"/>
                <a:cs typeface="+mn-cs"/>
              </a:rPr>
              <a:t>Wallonie.be</a:t>
            </a:r>
            <a:endParaRPr lang="en-US" sz="1200" b="1" kern="1200" dirty="0">
              <a:latin typeface="CG Times" charset="0"/>
              <a:ea typeface="MS PGothic" pitchFamily="34" charset="-128"/>
              <a:cs typeface="+mn-cs"/>
            </a:endParaRPr>
          </a:p>
        </p:txBody>
      </p:sp>
      <p:pic>
        <p:nvPicPr>
          <p:cNvPr id="19" name="Picture 18" descr="A close up of a logo&#10;&#10;Description automatically generated">
            <a:extLst>
              <a:ext uri="{FF2B5EF4-FFF2-40B4-BE49-F238E27FC236}">
                <a16:creationId xmlns:a16="http://schemas.microsoft.com/office/drawing/2014/main" id="{7595E04B-ABAA-0940-9A96-6BAFDE371F94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38383" y="3768794"/>
            <a:ext cx="2416586" cy="182876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2F0F7B47-3437-6846-A448-FCA180938D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5871" y="5810091"/>
            <a:ext cx="2038556" cy="498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dirty="0"/>
              <a:t>WMS INPSIRE of the STIB</a:t>
            </a:r>
          </a:p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kern="1200" dirty="0" err="1">
                <a:latin typeface="CG Times" charset="0"/>
                <a:ea typeface="MS PGothic" pitchFamily="34" charset="-128"/>
                <a:cs typeface="+mn-cs"/>
              </a:rPr>
              <a:t>Irisnet.be</a:t>
            </a:r>
            <a:endParaRPr lang="en-US" sz="1100" kern="1200" dirty="0">
              <a:latin typeface="CG Times" charset="0"/>
              <a:ea typeface="MS PGothic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36296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9780132" cy="1280159"/>
          </a:xfrm>
        </p:spPr>
        <p:txBody>
          <a:bodyPr>
            <a:normAutofit/>
          </a:bodyPr>
          <a:lstStyle/>
          <a:p>
            <a:r>
              <a:rPr lang="nl-NL" dirty="0"/>
              <a:t>Why OGC </a:t>
            </a:r>
            <a:r>
              <a:rPr lang="nl-NL" dirty="0" err="1"/>
              <a:t>APIs</a:t>
            </a:r>
            <a:r>
              <a:rPr lang="nl-NL" dirty="0"/>
              <a:t>?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4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D152E-7205-2415-5E54-74EE082C6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Let'</a:t>
            </a:r>
            <a:r>
              <a:rPr lang="en-US" dirty="0"/>
              <a:t>s go </a:t>
            </a:r>
            <a:r>
              <a:rPr lang="en-US" dirty="0" err="1"/>
              <a:t>back </a:t>
            </a:r>
            <a:r>
              <a:rPr lang="en-US" dirty="0"/>
              <a:t>in time... </a:t>
            </a:r>
            <a:r>
              <a:rPr lang="en-US" dirty="0" err="1"/>
              <a:t>to </a:t>
            </a:r>
            <a:r>
              <a:rPr lang="en-US" dirty="0"/>
              <a:t>the 1990s </a:t>
            </a:r>
            <a:r>
              <a:rPr lang="en-US" dirty="0" err="1"/>
              <a:t>and Nillies</a:t>
            </a:r>
            <a:endParaRPr lang="en-US" dirty="0"/>
          </a:p>
        </p:txBody>
      </p:sp>
      <p:pic>
        <p:nvPicPr>
          <p:cNvPr id="1026" name="Picture 2" descr="Jeugdsentiment: deze typische jaren 90-dingen waren stiekem fantastisch">
            <a:extLst>
              <a:ext uri="{FF2B5EF4-FFF2-40B4-BE49-F238E27FC236}">
                <a16:creationId xmlns:a16="http://schemas.microsoft.com/office/drawing/2014/main" id="{A002227C-7F04-8D03-815C-3EE1253C0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86042" y="2427737"/>
            <a:ext cx="2451100" cy="245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e tien gaafste gadgets uit de jaren 90 - Apparata">
            <a:extLst>
              <a:ext uri="{FF2B5EF4-FFF2-40B4-BE49-F238E27FC236}">
                <a16:creationId xmlns:a16="http://schemas.microsoft.com/office/drawing/2014/main" id="{35466097-FD39-5785-A1D0-E66BF65ED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30898" y="2986425"/>
            <a:ext cx="35814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an Furby tot Penniemaat: dit waren de populaire gadgets uit de jaren 90">
            <a:extLst>
              <a:ext uri="{FF2B5EF4-FFF2-40B4-BE49-F238E27FC236}">
                <a16:creationId xmlns:a16="http://schemas.microsoft.com/office/drawing/2014/main" id="{CC8FF6CF-FD43-7A97-5F6E-E6B801D1D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93709" y="4954364"/>
            <a:ext cx="3429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ypisch jaren 2000 | Combinatie van kleding en gadgets - Magazine Van Dal  mannenmode">
            <a:extLst>
              <a:ext uri="{FF2B5EF4-FFF2-40B4-BE49-F238E27FC236}">
                <a16:creationId xmlns:a16="http://schemas.microsoft.com/office/drawing/2014/main" id="{6D0B5980-A0F0-5C73-83C8-86B11680D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68319" y="219583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amera 3">
            <a:extLst>
              <a:ext uri="{FF2B5EF4-FFF2-40B4-BE49-F238E27FC236}">
                <a16:creationId xmlns:a16="http://schemas.microsoft.com/office/drawing/2014/main" id="{4C640A73-3293-67E2-4734-5B48A37636E3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C488E1-C0C3-236C-7399-9A82C2198599}"/>
              </a:ext>
            </a:extLst>
          </p:cNvPr>
          <p:cNvSpPr txBox="1"/>
          <p:nvPr/>
        </p:nvSpPr>
        <p:spPr>
          <a:xfrm>
            <a:off x="5005503" y="2380496"/>
            <a:ext cx="724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SOAP</a:t>
            </a:r>
          </a:p>
        </p:txBody>
      </p:sp>
      <p:pic>
        <p:nvPicPr>
          <p:cNvPr id="1046" name="Picture 22" descr="Here's how your favourite websites would have looked in the 90s | Creative  Bloq">
            <a:extLst>
              <a:ext uri="{FF2B5EF4-FFF2-40B4-BE49-F238E27FC236}">
                <a16:creationId xmlns:a16="http://schemas.microsoft.com/office/drawing/2014/main" id="{C7390478-A4AA-3C62-BE91-E8242D94C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91401" y="4515912"/>
            <a:ext cx="3810000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ActiveX - Wikipedia">
            <a:extLst>
              <a:ext uri="{FF2B5EF4-FFF2-40B4-BE49-F238E27FC236}">
                <a16:creationId xmlns:a16="http://schemas.microsoft.com/office/drawing/2014/main" id="{8ED44DEF-9C5C-B397-E40C-F4886BFF8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18274" y="3598481"/>
            <a:ext cx="1993900" cy="115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blue background with white letters and a letter&#10;&#10;Description automatically generated">
            <a:extLst>
              <a:ext uri="{FF2B5EF4-FFF2-40B4-BE49-F238E27FC236}">
                <a16:creationId xmlns:a16="http://schemas.microsoft.com/office/drawing/2014/main" id="{A452E9BE-D144-CC75-B151-CBE9701C9D1E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5066" y="2066810"/>
            <a:ext cx="3362515" cy="972983"/>
          </a:xfrm>
          <a:prstGeom prst="rect">
            <a:avLst/>
          </a:prstGeom>
        </p:spPr>
      </p:pic>
      <p:pic>
        <p:nvPicPr>
          <p:cNvPr id="1050" name="Picture 26" descr="CORBA History">
            <a:extLst>
              <a:ext uri="{FF2B5EF4-FFF2-40B4-BE49-F238E27FC236}">
                <a16:creationId xmlns:a16="http://schemas.microsoft.com/office/drawing/2014/main" id="{A69BB455-4A2D-2330-443D-AB319F107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8390" y="3648974"/>
            <a:ext cx="1363408" cy="130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 descr="Afbeelding met tekst, wolk, hemel, schermopname&#10;&#10;Door AI gegenereerde inhoud is mogelijk onjuist.">
            <a:extLst>
              <a:ext uri="{FF2B5EF4-FFF2-40B4-BE49-F238E27FC236}">
                <a16:creationId xmlns:a16="http://schemas.microsoft.com/office/drawing/2014/main" id="{C75C28B4-05E3-99DA-E235-CE001E071D9F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55106" y="2195830"/>
            <a:ext cx="3376104" cy="2188491"/>
          </a:xfrm>
          <a:prstGeom prst="rect">
            <a:avLst/>
          </a:prstGeom>
        </p:spPr>
      </p:pic>
      <p:pic>
        <p:nvPicPr>
          <p:cNvPr id="1036" name="Picture 12" descr="Tien geluiden die elk kind uit de jaren 90 zal herkennen">
            <a:extLst>
              <a:ext uri="{FF2B5EF4-FFF2-40B4-BE49-F238E27FC236}">
                <a16:creationId xmlns:a16="http://schemas.microsoft.com/office/drawing/2014/main" id="{262A5E94-FBD8-FD91-9868-88E84D08D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65916" y="4561092"/>
            <a:ext cx="3810000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2680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9780132" cy="1280159"/>
          </a:xfrm>
        </p:spPr>
        <p:txBody>
          <a:bodyPr>
            <a:normAutofit/>
          </a:bodyPr>
          <a:lstStyle/>
          <a:p>
            <a:r>
              <a:rPr lang="nl-NL" dirty="0"/>
              <a:t>First, let's go back in time...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5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D152E-7205-2415-5E54-74EE082C6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8" y="1520826"/>
            <a:ext cx="11587855" cy="4310632"/>
          </a:xfrm>
        </p:spPr>
        <p:txBody>
          <a:bodyPr/>
          <a:lstStyle/>
          <a:p>
            <a:r>
              <a:rPr lang="en-US" dirty="0"/>
              <a:t>The web </a:t>
            </a:r>
            <a:r>
              <a:rPr lang="en-US" dirty="0" err="1"/>
              <a:t>was seen as 'the </a:t>
            </a:r>
            <a:r>
              <a:rPr lang="en-US" dirty="0"/>
              <a:t>future', but the web </a:t>
            </a:r>
            <a:r>
              <a:rPr lang="en-US" dirty="0" err="1"/>
              <a:t>itself </a:t>
            </a:r>
            <a:r>
              <a:rPr lang="en-US" dirty="0"/>
              <a:t>was </a:t>
            </a:r>
            <a:r>
              <a:rPr lang="en-US" dirty="0" err="1"/>
              <a:t>still relatively immature </a:t>
            </a:r>
            <a:r>
              <a:rPr lang="en-US" dirty="0"/>
              <a:t>(REST did not </a:t>
            </a:r>
            <a:r>
              <a:rPr lang="en-US" dirty="0" err="1"/>
              <a:t>yet exist</a:t>
            </a:r>
            <a:r>
              <a:rPr lang="en-US" dirty="0"/>
              <a:t>*).</a:t>
            </a:r>
          </a:p>
          <a:p>
            <a:r>
              <a:rPr lang="en-US" dirty="0"/>
              <a:t>The </a:t>
            </a:r>
            <a:r>
              <a:rPr lang="en-US" i="1" dirty="0"/>
              <a:t>web </a:t>
            </a:r>
            <a:r>
              <a:rPr lang="en-US" dirty="0"/>
              <a:t>was </a:t>
            </a:r>
            <a:r>
              <a:rPr lang="en-US" dirty="0" err="1"/>
              <a:t>also XML-oriented</a:t>
            </a:r>
            <a:endParaRPr lang="en-US" dirty="0"/>
          </a:p>
          <a:p>
            <a:r>
              <a:rPr lang="en-US" dirty="0"/>
              <a:t>There </a:t>
            </a:r>
            <a:r>
              <a:rPr lang="en-US" dirty="0" err="1"/>
              <a:t>were no clear patterns yet</a:t>
            </a:r>
            <a:endParaRPr lang="en-US" dirty="0"/>
          </a:p>
          <a:p>
            <a:pPr lvl="1"/>
            <a:r>
              <a:rPr lang="en-US" dirty="0"/>
              <a:t>(not as we know them today)</a:t>
            </a:r>
          </a:p>
          <a:p>
            <a:r>
              <a:rPr lang="en-US" dirty="0"/>
              <a:t>OGC </a:t>
            </a:r>
            <a:r>
              <a:rPr lang="en-US" dirty="0" err="1"/>
              <a:t>was ahead of </a:t>
            </a:r>
            <a:r>
              <a:rPr lang="en-US" dirty="0"/>
              <a:t>the </a:t>
            </a:r>
            <a:r>
              <a:rPr lang="en-US" dirty="0" err="1"/>
              <a:t>pack </a:t>
            </a:r>
            <a:r>
              <a:rPr lang="en-US" dirty="0"/>
              <a:t>with WMS</a:t>
            </a:r>
          </a:p>
          <a:p>
            <a:endParaRPr lang="en-US" dirty="0"/>
          </a:p>
          <a:p>
            <a:r>
              <a:rPr lang="en-US" dirty="0"/>
              <a:t>Major drivers: NGA </a:t>
            </a:r>
            <a:r>
              <a:rPr lang="en-US" dirty="0" err="1"/>
              <a:t>and, somewhat </a:t>
            </a:r>
            <a:r>
              <a:rPr lang="en-US" dirty="0"/>
              <a:t>later, INSPIRE</a:t>
            </a:r>
          </a:p>
        </p:txBody>
      </p:sp>
      <p:pic>
        <p:nvPicPr>
          <p:cNvPr id="1054" name="Picture 30" descr="Aanleveren xml-formaat van de analyseresultaten - Grondbank">
            <a:extLst>
              <a:ext uri="{FF2B5EF4-FFF2-40B4-BE49-F238E27FC236}">
                <a16:creationId xmlns:a16="http://schemas.microsoft.com/office/drawing/2014/main" id="{BBF6ADF9-A05C-D78F-6CDB-0C31E17C5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93767" y="2844006"/>
            <a:ext cx="25019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C1292EB-F265-A682-8018-BAC9F4BBD8F4}"/>
              </a:ext>
            </a:extLst>
          </p:cNvPr>
          <p:cNvSpPr txBox="1"/>
          <p:nvPr/>
        </p:nvSpPr>
        <p:spPr>
          <a:xfrm>
            <a:off x="1777042" y="6090249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Roy Fielding in 2000</a:t>
            </a:r>
          </a:p>
        </p:txBody>
      </p:sp>
    </p:spTree>
    <p:extLst>
      <p:ext uri="{BB962C8B-B14F-4D97-AF65-F5344CB8AC3E}">
        <p14:creationId xmlns:p14="http://schemas.microsoft.com/office/powerpoint/2010/main" val="3207958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10918766" cy="1280159"/>
          </a:xfrm>
        </p:spPr>
        <p:txBody>
          <a:bodyPr>
            <a:normAutofit/>
          </a:bodyPr>
          <a:lstStyle/>
          <a:p>
            <a:r>
              <a:rPr lang="nl-NL" dirty="0"/>
              <a:t>The </a:t>
            </a:r>
            <a:r>
              <a:rPr lang="nl-NL" dirty="0" err="1"/>
              <a:t>Good</a:t>
            </a:r>
            <a:r>
              <a:rPr lang="nl-NL" dirty="0"/>
              <a:t>, </a:t>
            </a:r>
            <a:r>
              <a:rPr lang="nl-NL" dirty="0" err="1"/>
              <a:t>the </a:t>
            </a:r>
            <a:r>
              <a:rPr lang="nl-NL" dirty="0"/>
              <a:t>Bad </a:t>
            </a:r>
            <a:r>
              <a:rPr lang="nl-NL" dirty="0" err="1"/>
              <a:t>and the Ugly </a:t>
            </a:r>
            <a:r>
              <a:rPr lang="nl-NL" sz="3200" dirty="0"/>
              <a:t>(in </a:t>
            </a:r>
            <a:r>
              <a:rPr lang="nl-NL" sz="3200" dirty="0" err="1"/>
              <a:t>hindsight</a:t>
            </a:r>
            <a:r>
              <a:rPr lang="nl-NL" sz="3200" dirty="0"/>
              <a:t>)</a:t>
            </a:r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6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D152E-7205-2415-5E54-74EE082C6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8" y="1520826"/>
            <a:ext cx="11587855" cy="451766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Good:</a:t>
            </a:r>
          </a:p>
          <a:p>
            <a:r>
              <a:rPr lang="en-US" i="1" dirty="0"/>
              <a:t>OWS</a:t>
            </a:r>
            <a:r>
              <a:rPr lang="en-US" dirty="0"/>
              <a:t>, Publish-Find-Bind, (</a:t>
            </a:r>
            <a:r>
              <a:rPr lang="en-US" i="1" dirty="0"/>
              <a:t>Metadata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Bad:</a:t>
            </a:r>
          </a:p>
          <a:p>
            <a:r>
              <a:rPr lang="en-US" dirty="0"/>
              <a:t>XML (GML*), SOAP</a:t>
            </a:r>
          </a:p>
          <a:p>
            <a:pPr marL="0" indent="0">
              <a:buNone/>
            </a:pPr>
            <a:r>
              <a:rPr lang="en-US" dirty="0"/>
              <a:t>Ugly</a:t>
            </a:r>
          </a:p>
          <a:p>
            <a:r>
              <a:rPr lang="en-US" dirty="0"/>
              <a:t>Geospatial bubble!</a:t>
            </a:r>
          </a:p>
          <a:p>
            <a:r>
              <a:rPr lang="en-US" dirty="0"/>
              <a:t>OWS 2-step**</a:t>
            </a:r>
          </a:p>
        </p:txBody>
      </p:sp>
      <p:pic>
        <p:nvPicPr>
          <p:cNvPr id="3076" name="Picture 4" descr="THE GOOD THE BAD AND THE UGLY – Movieartgallery">
            <a:extLst>
              <a:ext uri="{FF2B5EF4-FFF2-40B4-BE49-F238E27FC236}">
                <a16:creationId xmlns:a16="http://schemas.microsoft.com/office/drawing/2014/main" id="{F86009D9-EE03-95F1-B193-E8F9FE884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19081" y="2742721"/>
            <a:ext cx="6172919" cy="411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28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9780132" cy="1280159"/>
          </a:xfrm>
        </p:spPr>
        <p:txBody>
          <a:bodyPr>
            <a:normAutofit/>
          </a:bodyPr>
          <a:lstStyle/>
          <a:p>
            <a:r>
              <a:rPr lang="nl-NL" dirty="0"/>
              <a:t>Why OGC </a:t>
            </a:r>
            <a:r>
              <a:rPr lang="nl-NL" dirty="0" err="1"/>
              <a:t>APIs</a:t>
            </a:r>
            <a:r>
              <a:rPr lang="nl-NL" dirty="0"/>
              <a:t>?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3E8A6620-23F4-508B-17BB-C3AC9048D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704976"/>
            <a:ext cx="11963400" cy="4932363"/>
          </a:xfrm>
        </p:spPr>
        <p:txBody>
          <a:bodyPr>
            <a:normAutofit/>
          </a:bodyPr>
          <a:lstStyle/>
          <a:p>
            <a:r>
              <a:rPr lang="nl-NL" dirty="0"/>
              <a:t>Easier than older generation services for web developers outside the </a:t>
            </a:r>
            <a:r>
              <a:rPr lang="nl-NL" dirty="0" err="1"/>
              <a:t>geodomain</a:t>
            </a:r>
            <a:endParaRPr lang="nl-NL" dirty="0"/>
          </a:p>
          <a:p>
            <a:pPr lvl="1"/>
            <a:r>
              <a:rPr lang="nl-NL" dirty="0"/>
              <a:t>You don't need to be a GIS specialist to work with them</a:t>
            </a:r>
          </a:p>
          <a:p>
            <a:pPr lvl="1"/>
            <a:r>
              <a:rPr lang="nl-NL" dirty="0"/>
              <a:t>Also suitable for use within the </a:t>
            </a:r>
            <a:r>
              <a:rPr lang="nl-NL" dirty="0" err="1"/>
              <a:t>geodomain</a:t>
            </a:r>
          </a:p>
          <a:p>
            <a:pPr lvl="1"/>
            <a:r>
              <a:rPr lang="nl-NL" dirty="0" err="1"/>
              <a:t>OpenAPI </a:t>
            </a:r>
            <a:r>
              <a:rPr lang="nl-NL" dirty="0"/>
              <a:t>specification describes what they can do;</a:t>
            </a:r>
          </a:p>
          <a:p>
            <a:pPr lvl="1"/>
            <a:r>
              <a:rPr lang="nl-NL" dirty="0"/>
              <a:t>Works very intuitively.</a:t>
            </a:r>
          </a:p>
          <a:p>
            <a:endParaRPr lang="nl-NL" dirty="0"/>
          </a:p>
          <a:p>
            <a:r>
              <a:rPr lang="nl-NL" dirty="0"/>
              <a:t>Easier to find through search engines</a:t>
            </a:r>
          </a:p>
          <a:p>
            <a:endParaRPr lang="nl-NL" dirty="0"/>
          </a:p>
          <a:p>
            <a:r>
              <a:rPr lang="nl-NL" dirty="0"/>
              <a:t>Different types have the same structure and are therefore easier to combine.</a:t>
            </a:r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48B885-FF76-47CB-8BBD-27E7EBF07CA9}" type="slidenum">
              <a:rPr kumimoji="0" lang="nl-NL" sz="1000" b="1" i="0" u="none" strike="noStrike" kern="1200" cap="none" spc="0" normalizeH="0" baseline="0" noProof="0" smtClean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7</a:t>
            </a:fld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2893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489ED3-B3BC-CD88-3CE0-7CB84C2A6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Promoting the </a:t>
            </a:r>
            <a:r>
              <a:rPr lang="nl-NL" dirty="0" err="1"/>
              <a:t>importance</a:t>
            </a:r>
            <a:r>
              <a:rPr lang="nl-NL" dirty="0"/>
              <a:t> of OGC API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CE330D-90E9-B597-3895-634AA283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nl-NL" dirty="0"/>
              <a:t>OGC </a:t>
            </a:r>
            <a:r>
              <a:rPr lang="nl-NL" dirty="0" err="1"/>
              <a:t>APIs</a:t>
            </a:r>
            <a:r>
              <a:rPr lang="nl-NL" dirty="0"/>
              <a:t> fit </a:t>
            </a:r>
            <a:r>
              <a:rPr lang="nl-NL" dirty="0" err="1"/>
              <a:t>within</a:t>
            </a:r>
            <a:r>
              <a:rPr lang="nl-NL" dirty="0"/>
              <a:t> </a:t>
            </a:r>
            <a:r>
              <a:rPr lang="nl-NL" dirty="0" err="1"/>
              <a:t>government’s</a:t>
            </a:r>
            <a:r>
              <a:rPr lang="nl-NL" dirty="0"/>
              <a:t> vision:</a:t>
            </a:r>
          </a:p>
          <a:p>
            <a:r>
              <a:rPr lang="nl-NL" dirty="0" err="1"/>
              <a:t>strengthen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geo</a:t>
            </a:r>
            <a:r>
              <a:rPr lang="nl-NL" dirty="0"/>
              <a:t>-information infrastructure by making it more accessible to a wide group of users.</a:t>
            </a:r>
          </a:p>
          <a:p>
            <a:endParaRPr lang="nl-NL" dirty="0"/>
          </a:p>
          <a:p>
            <a:pPr marL="0" indent="0">
              <a:buNone/>
            </a:pPr>
            <a:r>
              <a:rPr lang="nl-NL" dirty="0"/>
              <a:t>OGC APIs play a role in developments that are important to Geonovum, such as:</a:t>
            </a:r>
          </a:p>
          <a:p>
            <a:r>
              <a:rPr lang="nl-NL" dirty="0"/>
              <a:t>European data strategy</a:t>
            </a:r>
          </a:p>
          <a:p>
            <a:r>
              <a:rPr lang="nl-NL" dirty="0"/>
              <a:t>IBDS: Federated Data System</a:t>
            </a:r>
          </a:p>
          <a:p>
            <a:r>
              <a:rPr lang="nl-NL" dirty="0" err="1"/>
              <a:t>Common </a:t>
            </a:r>
            <a:r>
              <a:rPr lang="nl-NL" dirty="0"/>
              <a:t>Ground </a:t>
            </a:r>
          </a:p>
          <a:p>
            <a:r>
              <a:rPr lang="nl-NL" dirty="0"/>
              <a:t>View of the Netherlands</a:t>
            </a:r>
          </a:p>
          <a:p>
            <a:pPr lvl="1"/>
            <a:r>
              <a:rPr lang="nl-NL" dirty="0"/>
              <a:t>Digital </a:t>
            </a:r>
            <a:r>
              <a:rPr lang="nl-NL" dirty="0" err="1"/>
              <a:t>Twins</a:t>
            </a:r>
            <a:endParaRPr lang="nl-NL" dirty="0"/>
          </a:p>
          <a:p>
            <a:pPr lvl="1"/>
            <a:r>
              <a:rPr lang="nl-NL" dirty="0"/>
              <a:t>Data foundation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pPr marL="457200" lvl="1" indent="0">
              <a:buNone/>
            </a:pPr>
            <a:endParaRPr lang="nl-NL" dirty="0"/>
          </a:p>
          <a:p>
            <a:pPr marL="457200" lvl="1" indent="0">
              <a:buNone/>
            </a:pPr>
            <a:endParaRPr lang="nl-NL" dirty="0"/>
          </a:p>
          <a:p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6AEBC7-0D2A-BA06-52C3-C46D769B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48B885-FF76-47CB-8BBD-27E7EBF07CA9}" type="slidenum">
              <a:rPr kumimoji="0" lang="nl-NL" sz="1000" b="1" i="0" u="none" strike="noStrike" kern="1200" cap="none" spc="0" normalizeH="0" baseline="0" noProof="0" smtClean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8</a:t>
            </a:fld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952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">
            <a:extLst>
              <a:ext uri="{FF2B5EF4-FFF2-40B4-BE49-F238E27FC236}">
                <a16:creationId xmlns:a16="http://schemas.microsoft.com/office/drawing/2014/main" id="{35FAB180-D2EF-8EA0-5DA3-A4082C67BA5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0038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01A80FE-66DF-A1BC-4591-B3764223086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252606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D007B21-BB73-4DFF-CD86-89F1AE5A60C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205175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11F54091-404B-D12D-ECB8-BB30D41B70F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57745" y="1520825"/>
            <a:ext cx="1042521" cy="100857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51BC154D-2C99-7558-008F-78A6F144BCF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10313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Content Placeholder 6">
            <a:extLst>
              <a:ext uri="{FF2B5EF4-FFF2-40B4-BE49-F238E27FC236}">
                <a16:creationId xmlns:a16="http://schemas.microsoft.com/office/drawing/2014/main" id="{B4BFAD05-02A3-D91C-4AB3-D47DE0D301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00038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1" name="Content Placeholder 7">
            <a:extLst>
              <a:ext uri="{FF2B5EF4-FFF2-40B4-BE49-F238E27FC236}">
                <a16:creationId xmlns:a16="http://schemas.microsoft.com/office/drawing/2014/main" id="{D321C477-BDAA-16F9-B10D-713755278A8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2252606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3" name="Content Placeholder 8">
            <a:extLst>
              <a:ext uri="{FF2B5EF4-FFF2-40B4-BE49-F238E27FC236}">
                <a16:creationId xmlns:a16="http://schemas.microsoft.com/office/drawing/2014/main" id="{2EF4BD17-253B-F2EA-B41C-73A84BE0B47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200450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5" name="Content Placeholder 9">
            <a:extLst>
              <a:ext uri="{FF2B5EF4-FFF2-40B4-BE49-F238E27FC236}">
                <a16:creationId xmlns:a16="http://schemas.microsoft.com/office/drawing/2014/main" id="{5EDFC808-4822-FE66-9DDB-A1438268926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57745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7" name="Content Placeholder 10">
            <a:extLst>
              <a:ext uri="{FF2B5EF4-FFF2-40B4-BE49-F238E27FC236}">
                <a16:creationId xmlns:a16="http://schemas.microsoft.com/office/drawing/2014/main" id="{AE3A78B3-0603-0BB5-DC04-209A805F8079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105590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3E25BB99-89F6-6CC4-85C7-D14399BBDE8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14692" y="2760871"/>
            <a:ext cx="4789105" cy="2057904"/>
          </a:xfrm>
          <a:prstGeom prst="rect">
            <a:avLst/>
          </a:prstGeom>
          <a:noFill/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655EC359-E556-E2BA-0868-F6730DFCD20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7721" y="4967402"/>
            <a:ext cx="4212946" cy="1879767"/>
          </a:xfrm>
          <a:prstGeom prst="rect">
            <a:avLst/>
          </a:prstGeom>
          <a:noFill/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6EB80989-534C-AE8C-EA0D-D684AA41733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031" y="2832067"/>
            <a:ext cx="4909017" cy="2057904"/>
          </a:xfrm>
          <a:prstGeom prst="rect">
            <a:avLst/>
          </a:prstGeom>
          <a:noFill/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8E65FCB9-236D-1A39-8F67-B2C7F13D37D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80740" y="16928"/>
            <a:ext cx="4857008" cy="2340194"/>
          </a:xfrm>
          <a:prstGeom prst="rect">
            <a:avLst/>
          </a:prstGeom>
          <a:noFill/>
        </p:spPr>
      </p:pic>
      <p:sp>
        <p:nvSpPr>
          <p:cNvPr id="41" name="Content Placeholder 17">
            <a:extLst>
              <a:ext uri="{FF2B5EF4-FFF2-40B4-BE49-F238E27FC236}">
                <a16:creationId xmlns:a16="http://schemas.microsoft.com/office/drawing/2014/main" id="{EB1CDD39-BA0C-59E1-FD82-8D8EE044BED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10062883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43" name="Content Placeholder 18">
            <a:extLst>
              <a:ext uri="{FF2B5EF4-FFF2-40B4-BE49-F238E27FC236}">
                <a16:creationId xmlns:a16="http://schemas.microsoft.com/office/drawing/2014/main" id="{2A997493-726D-6A19-4B4B-7B5721FFAE31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10062883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45" name="Content Placeholder 19">
            <a:extLst>
              <a:ext uri="{FF2B5EF4-FFF2-40B4-BE49-F238E27FC236}">
                <a16:creationId xmlns:a16="http://schemas.microsoft.com/office/drawing/2014/main" id="{B8A2A9DB-6EE5-2E48-C1F9-2A7060C34F38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10062883" y="470884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jdelijke aanduiding voor dianummer 4" hidden="1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119758" y="6637339"/>
            <a:ext cx="768135" cy="184616"/>
          </a:xfrm>
        </p:spPr>
        <p:txBody>
          <a:bodyPr/>
          <a:lstStyle/>
          <a:p>
            <a:pPr>
              <a:spcAft>
                <a:spcPts val="600"/>
              </a:spcAft>
            </a:pPr>
            <a:fld id="{A648B885-FF76-47CB-8BBD-27E7EBF07CA9}" type="slidenum">
              <a:rPr lang="nl-NL" smtClean="0"/>
              <a:t>9</a:t>
            </a:fld>
            <a:endParaRPr lang="nl-NL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F3709341-1114-30AD-6260-825DEBC7C7D9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031" y="-2163"/>
            <a:ext cx="4985258" cy="2518564"/>
          </a:xfrm>
          <a:prstGeom prst="rect">
            <a:avLst/>
          </a:prstGeom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29E80FBB-E1B6-7E01-38CD-DD4FF507B0E2}"/>
              </a:ext>
            </a:extLst>
          </p:cNvPr>
          <p:cNvSpPr txBox="1"/>
          <p:nvPr/>
        </p:nvSpPr>
        <p:spPr>
          <a:xfrm>
            <a:off x="5335593" y="2923076"/>
            <a:ext cx="17238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WFS &gt; Features</a:t>
            </a:r>
          </a:p>
          <a:p>
            <a:r>
              <a:rPr lang="nl-NL" dirty="0"/>
              <a:t>WMST &gt; </a:t>
            </a:r>
            <a:r>
              <a:rPr lang="nl-NL" dirty="0" err="1"/>
              <a:t>Tiles</a:t>
            </a:r>
            <a:endParaRPr lang="nl-NL" dirty="0"/>
          </a:p>
          <a:p>
            <a:r>
              <a:rPr lang="nl-NL" dirty="0"/>
              <a:t>CSV &gt; Records</a:t>
            </a:r>
          </a:p>
          <a:p>
            <a:r>
              <a:rPr lang="nl-NL" dirty="0"/>
              <a:t>WMS &gt; </a:t>
            </a:r>
            <a:r>
              <a:rPr lang="nl-NL" dirty="0" err="1"/>
              <a:t>Maps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954531295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Geonovum Presentatie Leeg" id="{716796FB-ADAB-4D00-9236-B46152BFB9EE}" vid="{5F87CC6B-FD91-4B34-9A3F-79D51A67B325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6b5f7f7-2f15-447a-b5f6-1e4312ec3a6d" xsi:nil="true"/>
    <lcf76f155ced4ddcb4097134ff3c332f xmlns="385505e6-e5d7-4f1a-b335-045f4e6272b3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6A073BBB3FB3429D87D77C40313058" ma:contentTypeVersion="17" ma:contentTypeDescription="Een nieuw document maken." ma:contentTypeScope="" ma:versionID="d029de722713fbda088f474ab55a8f91">
  <xsd:schema xmlns:xsd="http://www.w3.org/2001/XMLSchema" xmlns:xs="http://www.w3.org/2001/XMLSchema" xmlns:p="http://schemas.microsoft.com/office/2006/metadata/properties" xmlns:ns2="385505e6-e5d7-4f1a-b335-045f4e6272b3" xmlns:ns3="86b5f7f7-2f15-447a-b5f6-1e4312ec3a6d" targetNamespace="http://schemas.microsoft.com/office/2006/metadata/properties" ma:root="true" ma:fieldsID="f9978f67d981c86fda37d097ac6baa60" ns2:_="" ns3:_="">
    <xsd:import namespace="385505e6-e5d7-4f1a-b335-045f4e6272b3"/>
    <xsd:import namespace="86b5f7f7-2f15-447a-b5f6-1e4312ec3a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505e6-e5d7-4f1a-b335-045f4e6272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8" nillable="true" ma:taxonomy="true" ma:internalName="lcf76f155ced4ddcb4097134ff3c332f" ma:taxonomyFieldName="MediaServiceImageTags" ma:displayName="Afbeeldingtags" ma:readOnly="false" ma:fieldId="{5cf76f15-5ced-4ddc-b409-7134ff3c332f}" ma:taxonomyMulti="true" ma:sspId="ece1ab0c-3d38-4605-9abd-f7fc75f3b0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5f7f7-2f15-447a-b5f6-1e4312ec3a6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58b36c94-b9c1-4ed1-a4e5-64fd1c764bee}" ma:internalName="TaxCatchAll" ma:showField="CatchAllData" ma:web="86b5f7f7-2f15-447a-b5f6-1e4312ec3a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10A444-8D14-4577-AFED-72C37F26002F}">
  <ds:schemaRefs>
    <ds:schemaRef ds:uri="http://schemas.microsoft.com/office/2006/metadata/properties"/>
    <ds:schemaRef ds:uri="http://schemas.microsoft.com/office/infopath/2007/PartnerControls"/>
    <ds:schemaRef ds:uri="86b5f7f7-2f15-447a-b5f6-1e4312ec3a6d"/>
    <ds:schemaRef ds:uri="385505e6-e5d7-4f1a-b335-045f4e6272b3"/>
  </ds:schemaRefs>
</ds:datastoreItem>
</file>

<file path=customXml/itemProps2.xml><?xml version="1.0" encoding="utf-8"?>
<ds:datastoreItem xmlns:ds="http://schemas.openxmlformats.org/officeDocument/2006/customXml" ds:itemID="{8F271486-D441-47CB-A913-F70AEA300F6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9ABABC-9481-4A5F-952C-6FB52F87C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5505e6-e5d7-4f1a-b335-045f4e6272b3"/>
    <ds:schemaRef ds:uri="86b5f7f7-2f15-447a-b5f6-1e4312ec3a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Geonovum Presentatie Leeg</Template>
  <TotalTime>392</TotalTime>
  <Words>851</Words>
  <Application>Microsoft Macintosh PowerPoint</Application>
  <PresentationFormat>Widescreen</PresentationFormat>
  <Paragraphs>166</Paragraphs>
  <Slides>16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30" baseType="lpstr">
      <vt:lpstr>SimSun</vt:lpstr>
      <vt:lpstr>Aptos</vt:lpstr>
      <vt:lpstr>Arial</vt:lpstr>
      <vt:lpstr>Calibri</vt:lpstr>
      <vt:lpstr>CG Times</vt:lpstr>
      <vt:lpstr>Courier New</vt:lpstr>
      <vt:lpstr>Lato</vt:lpstr>
      <vt:lpstr>Mont Book</vt:lpstr>
      <vt:lpstr>Open Sans</vt:lpstr>
      <vt:lpstr>SFMono-Regular</vt:lpstr>
      <vt:lpstr>Tenorite</vt:lpstr>
      <vt:lpstr>Times New Roman</vt:lpstr>
      <vt:lpstr>Wingdings</vt:lpstr>
      <vt:lpstr>Geonovum</vt:lpstr>
      <vt:lpstr>OGC API Features</vt:lpstr>
      <vt:lpstr>Schedule – 10:00 to 12:00</vt:lpstr>
      <vt:lpstr>GEOSPATIAL? WHAT IS THAT? </vt:lpstr>
      <vt:lpstr>Why OGC APIs?</vt:lpstr>
      <vt:lpstr>First, let's go back in time...</vt:lpstr>
      <vt:lpstr>The Good, the Bad and the Ugly (in hindsight)</vt:lpstr>
      <vt:lpstr>Why OGC APIs?</vt:lpstr>
      <vt:lpstr>Promoting the importance of OGC API</vt:lpstr>
      <vt:lpstr>PowerPoint Presentation</vt:lpstr>
      <vt:lpstr>Deployment model example – API building blocks</vt:lpstr>
      <vt:lpstr>OGC API Common – general rules</vt:lpstr>
      <vt:lpstr>OpenAPI</vt:lpstr>
      <vt:lpstr>Example OAS</vt:lpstr>
      <vt:lpstr>A look at OGC API Features</vt:lpstr>
      <vt:lpstr>Code mode: ON</vt:lpstr>
      <vt:lpstr>Code mode: 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OGC API standaarden</dc:title>
  <dc:creator>Linda van den Brink</dc:creator>
  <cp:keywords>, docId:BF0B8F506722905CA110BE675D13D1EE</cp:keywords>
  <cp:lastModifiedBy>Bart De Lathouwer</cp:lastModifiedBy>
  <cp:revision>12</cp:revision>
  <dcterms:created xsi:type="dcterms:W3CDTF">2023-12-12T13:05:39Z</dcterms:created>
  <dcterms:modified xsi:type="dcterms:W3CDTF">2025-08-10T06:42:47Z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0x010100216A073BBB3FB3429D87D77C40313058</vt:lpwstr>
  </property>
  <property fmtid="{D5CDD505-2E9C-101B-9397-08002B2CF9AE}" pid="3" name="MediaServiceImageTags">
    <vt:lpwstr/>
  </property>
</Properties>
</file>

<file path=docProps/thumbnail.jpeg>
</file>